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0691813" cy="7559675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DAE3F3"/>
    <a:srgbClr val="E50011"/>
    <a:srgbClr val="F4B183"/>
    <a:srgbClr val="E6E6E6"/>
    <a:srgbClr val="006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6" autoAdjust="0"/>
  </p:normalViewPr>
  <p:slideViewPr>
    <p:cSldViewPr snapToGrid="0">
      <p:cViewPr varScale="1">
        <p:scale>
          <a:sx n="95" d="100"/>
          <a:sy n="95" d="100"/>
        </p:scale>
        <p:origin x="148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676"/>
          </a:xfrm>
          <a:prstGeom prst="rect">
            <a:avLst/>
          </a:prstGeom>
        </p:spPr>
        <p:txBody>
          <a:bodyPr vert="horz" lIns="96590" tIns="48295" rIns="96590" bIns="48295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0" tIns="48295" rIns="96590" bIns="48295" rtlCol="0"/>
          <a:lstStyle>
            <a:lvl1pPr algn="r">
              <a:defRPr sz="1300"/>
            </a:lvl1pPr>
          </a:lstStyle>
          <a:p>
            <a:fld id="{5212FFC6-6C65-494D-8FB0-E95F1F140B7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52513" y="1250950"/>
            <a:ext cx="478313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0" tIns="48295" rIns="96590" bIns="4829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590" tIns="48295" rIns="96590" bIns="4829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1" cy="502674"/>
          </a:xfrm>
          <a:prstGeom prst="rect">
            <a:avLst/>
          </a:prstGeom>
        </p:spPr>
        <p:txBody>
          <a:bodyPr vert="horz" lIns="96590" tIns="48295" rIns="96590" bIns="48295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40"/>
            <a:ext cx="2984871" cy="502674"/>
          </a:xfrm>
          <a:prstGeom prst="rect">
            <a:avLst/>
          </a:prstGeom>
        </p:spPr>
        <p:txBody>
          <a:bodyPr vert="horz" lIns="96590" tIns="48295" rIns="96590" bIns="48295" rtlCol="0" anchor="b"/>
          <a:lstStyle>
            <a:lvl1pPr algn="r">
              <a:defRPr sz="1300"/>
            </a:lvl1pPr>
          </a:lstStyle>
          <a:p>
            <a:fld id="{18ADC0D5-A872-4EE5-8272-8361574E6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79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DC0D5-A872-4EE5-8272-8361574E64B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66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31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4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306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24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90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47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91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675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06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772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931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BF8D7-D90E-482F-9497-1E44BE52E9AA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2D990-6852-446A-8F8B-4A623C216A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756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正方形/長方形 1162">
            <a:extLst>
              <a:ext uri="{FF2B5EF4-FFF2-40B4-BE49-F238E27FC236}">
                <a16:creationId xmlns:a16="http://schemas.microsoft.com/office/drawing/2014/main" id="{257317D8-4C27-6994-76DF-A1B2FD96A208}"/>
              </a:ext>
            </a:extLst>
          </p:cNvPr>
          <p:cNvSpPr/>
          <p:nvPr/>
        </p:nvSpPr>
        <p:spPr>
          <a:xfrm>
            <a:off x="4808377" y="2876155"/>
            <a:ext cx="2269701" cy="1131965"/>
          </a:xfrm>
          <a:prstGeom prst="rect">
            <a:avLst/>
          </a:prstGeom>
          <a:solidFill>
            <a:schemeClr val="accent5">
              <a:lumMod val="20000"/>
              <a:lumOff val="80000"/>
              <a:alpha val="34118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06F2521-2C2F-CE07-90FD-20EDBFFE1BFC}"/>
              </a:ext>
            </a:extLst>
          </p:cNvPr>
          <p:cNvSpPr/>
          <p:nvPr/>
        </p:nvSpPr>
        <p:spPr>
          <a:xfrm>
            <a:off x="1408324" y="2917111"/>
            <a:ext cx="2234419" cy="3256909"/>
          </a:xfrm>
          <a:prstGeom prst="rect">
            <a:avLst/>
          </a:prstGeom>
          <a:solidFill>
            <a:schemeClr val="accent5">
              <a:lumMod val="20000"/>
              <a:lumOff val="80000"/>
              <a:alpha val="34118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183BE82-722D-74A3-3A29-8D17CCAAD939}"/>
              </a:ext>
            </a:extLst>
          </p:cNvPr>
          <p:cNvSpPr txBox="1"/>
          <p:nvPr/>
        </p:nvSpPr>
        <p:spPr>
          <a:xfrm>
            <a:off x="1275300" y="286303"/>
            <a:ext cx="2564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4B183"/>
                </a:solidFill>
              </a:rPr>
              <a:t>長野満喫</a:t>
            </a:r>
            <a:r>
              <a:rPr kumimoji="1" lang="en-US" altLang="ja-JP" sz="4000" b="1" dirty="0">
                <a:solidFill>
                  <a:srgbClr val="F4B183"/>
                </a:solidFill>
              </a:rPr>
              <a:t>Trip</a:t>
            </a:r>
            <a:endParaRPr kumimoji="1" lang="ja-JP" altLang="en-US" sz="2800" b="1" dirty="0">
              <a:solidFill>
                <a:srgbClr val="F4B183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F5528D-EC40-D57B-90EA-810E13CBE094}"/>
              </a:ext>
            </a:extLst>
          </p:cNvPr>
          <p:cNvSpPr txBox="1"/>
          <p:nvPr/>
        </p:nvSpPr>
        <p:spPr>
          <a:xfrm>
            <a:off x="287192" y="245810"/>
            <a:ext cx="939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/>
              <a:t>旅</a:t>
            </a:r>
            <a:r>
              <a:rPr kumimoji="1" lang="ja-JP" altLang="en-US" sz="1200" b="1" dirty="0"/>
              <a:t>の</a:t>
            </a:r>
            <a:endParaRPr kumimoji="1" lang="en-US" altLang="ja-JP" b="1" dirty="0"/>
          </a:p>
          <a:p>
            <a:pPr algn="ctr"/>
            <a:r>
              <a:rPr kumimoji="1" lang="ja-JP" altLang="en-US" sz="1600" b="1" dirty="0"/>
              <a:t>しおり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951FAB6-AC00-B645-AE9B-17E8D473CF11}"/>
              </a:ext>
            </a:extLst>
          </p:cNvPr>
          <p:cNvGrpSpPr/>
          <p:nvPr/>
        </p:nvGrpSpPr>
        <p:grpSpPr>
          <a:xfrm>
            <a:off x="339262" y="144780"/>
            <a:ext cx="820307" cy="820307"/>
            <a:chOff x="650558" y="1402080"/>
            <a:chExt cx="1148080" cy="1148080"/>
          </a:xfrm>
        </p:grpSpPr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3C8BC84D-E40D-4A45-6D7F-93E9CFCDEDB8}"/>
                </a:ext>
              </a:extLst>
            </p:cNvPr>
            <p:cNvSpPr/>
            <p:nvPr/>
          </p:nvSpPr>
          <p:spPr>
            <a:xfrm>
              <a:off x="650558" y="1402080"/>
              <a:ext cx="1148080" cy="1148080"/>
            </a:xfrm>
            <a:prstGeom prst="ellipse">
              <a:avLst/>
            </a:prstGeom>
            <a:noFill/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F18EA39D-4C73-184A-65D6-C6945DD8ED64}"/>
                </a:ext>
              </a:extLst>
            </p:cNvPr>
            <p:cNvSpPr/>
            <p:nvPr/>
          </p:nvSpPr>
          <p:spPr>
            <a:xfrm>
              <a:off x="698500" y="1456373"/>
              <a:ext cx="1045528" cy="1045528"/>
            </a:xfrm>
            <a:prstGeom prst="ellips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6BAA2F0-0EE1-1DD6-2531-200F3CE1809D}"/>
              </a:ext>
            </a:extLst>
          </p:cNvPr>
          <p:cNvSpPr/>
          <p:nvPr/>
        </p:nvSpPr>
        <p:spPr>
          <a:xfrm>
            <a:off x="1275301" y="781391"/>
            <a:ext cx="4032000" cy="45719"/>
          </a:xfrm>
          <a:prstGeom prst="rect">
            <a:avLst/>
          </a:prstGeom>
          <a:solidFill>
            <a:srgbClr val="F4B18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62DF95B-6FD5-E843-5E7B-8C48357C3EC4}"/>
              </a:ext>
            </a:extLst>
          </p:cNvPr>
          <p:cNvSpPr txBox="1"/>
          <p:nvPr/>
        </p:nvSpPr>
        <p:spPr>
          <a:xfrm>
            <a:off x="1294922" y="199261"/>
            <a:ext cx="32023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400" b="1" dirty="0"/>
              <a:t>涼しい夏を満喫！！！</a:t>
            </a:r>
            <a:endParaRPr kumimoji="1" lang="en-US" altLang="ja-JP" sz="1400" b="1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A11EEA-342B-4D97-B83E-9EE6C8CD795C}"/>
              </a:ext>
            </a:extLst>
          </p:cNvPr>
          <p:cNvCxnSpPr>
            <a:cxnSpLocks/>
          </p:cNvCxnSpPr>
          <p:nvPr/>
        </p:nvCxnSpPr>
        <p:spPr>
          <a:xfrm>
            <a:off x="1045247" y="1434025"/>
            <a:ext cx="1332000" cy="0"/>
          </a:xfrm>
          <a:prstGeom prst="line">
            <a:avLst/>
          </a:prstGeom>
          <a:ln w="76200" cmpd="dbl">
            <a:solidFill>
              <a:srgbClr val="F4B1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25FF5A-2EBF-B747-9711-23B7B4CB7F37}"/>
              </a:ext>
            </a:extLst>
          </p:cNvPr>
          <p:cNvSpPr txBox="1"/>
          <p:nvPr/>
        </p:nvSpPr>
        <p:spPr>
          <a:xfrm>
            <a:off x="1380543" y="1103327"/>
            <a:ext cx="661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solidFill>
                  <a:srgbClr val="F4B183"/>
                </a:solidFill>
              </a:rPr>
              <a:t>Day</a:t>
            </a:r>
            <a:r>
              <a:rPr kumimoji="1" lang="en-US" altLang="ja-JP" b="1" dirty="0">
                <a:solidFill>
                  <a:srgbClr val="F4B183"/>
                </a:solidFill>
              </a:rPr>
              <a:t>1</a:t>
            </a:r>
            <a:endParaRPr kumimoji="1" lang="en-US" altLang="ja-JP" sz="1400" b="1" dirty="0">
              <a:solidFill>
                <a:srgbClr val="F4B183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7DFD718-A303-C8A6-A320-5015A233FC00}"/>
              </a:ext>
            </a:extLst>
          </p:cNvPr>
          <p:cNvSpPr txBox="1"/>
          <p:nvPr/>
        </p:nvSpPr>
        <p:spPr>
          <a:xfrm>
            <a:off x="1290940" y="1610249"/>
            <a:ext cx="1332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100" b="1" dirty="0"/>
              <a:t>21:30   SAPIX</a:t>
            </a:r>
            <a:r>
              <a:rPr kumimoji="1" lang="ja-JP" altLang="en-US" sz="1100" b="1" dirty="0"/>
              <a:t>出発</a:t>
            </a:r>
            <a:endParaRPr kumimoji="1" lang="en-US" altLang="ja-JP" sz="1100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FBF2864-597C-2461-7C63-9E3E4FFB4AD2}"/>
              </a:ext>
            </a:extLst>
          </p:cNvPr>
          <p:cNvSpPr txBox="1"/>
          <p:nvPr/>
        </p:nvSpPr>
        <p:spPr>
          <a:xfrm>
            <a:off x="1276354" y="2277961"/>
            <a:ext cx="284870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ホテル　到着</a:t>
            </a:r>
            <a:endParaRPr kumimoji="1" lang="en-US" altLang="ja-JP" sz="1100" b="1" dirty="0"/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3170426E-4EEC-500D-FF7A-D07D1D51EFFC}"/>
              </a:ext>
            </a:extLst>
          </p:cNvPr>
          <p:cNvCxnSpPr>
            <a:cxnSpLocks/>
          </p:cNvCxnSpPr>
          <p:nvPr/>
        </p:nvCxnSpPr>
        <p:spPr>
          <a:xfrm>
            <a:off x="1076997" y="1782461"/>
            <a:ext cx="0" cy="5230061"/>
          </a:xfrm>
          <a:prstGeom prst="straightConnector1">
            <a:avLst/>
          </a:prstGeom>
          <a:ln w="28575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311CD9D7-8E64-E062-DE54-926A5E7B2887}"/>
              </a:ext>
            </a:extLst>
          </p:cNvPr>
          <p:cNvSpPr/>
          <p:nvPr/>
        </p:nvSpPr>
        <p:spPr>
          <a:xfrm>
            <a:off x="901166" y="164502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12:10</a:t>
            </a:r>
            <a:endParaRPr kumimoji="1" lang="ja-JP" altLang="en-US" dirty="0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5EA46D5-0789-C4BE-62A7-8313F3E93409}"/>
              </a:ext>
            </a:extLst>
          </p:cNvPr>
          <p:cNvSpPr/>
          <p:nvPr/>
        </p:nvSpPr>
        <p:spPr>
          <a:xfrm>
            <a:off x="901166" y="233372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16:00</a:t>
            </a:r>
            <a:endParaRPr kumimoji="1" lang="ja-JP" altLang="en-US" dirty="0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1E46B07F-19CE-B167-AB25-A01DB1F90B0B}"/>
              </a:ext>
            </a:extLst>
          </p:cNvPr>
          <p:cNvSpPr/>
          <p:nvPr/>
        </p:nvSpPr>
        <p:spPr>
          <a:xfrm>
            <a:off x="885621" y="6360134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21:30</a:t>
            </a:r>
            <a:endParaRPr kumimoji="1"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B7B96AF-D7E1-E828-7632-FEDEB0992836}"/>
              </a:ext>
            </a:extLst>
          </p:cNvPr>
          <p:cNvSpPr txBox="1"/>
          <p:nvPr/>
        </p:nvSpPr>
        <p:spPr>
          <a:xfrm>
            <a:off x="1275300" y="6309074"/>
            <a:ext cx="13246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就寝</a:t>
            </a:r>
            <a:endParaRPr kumimoji="1" lang="en-US" altLang="ja-JP" sz="1100" b="1" dirty="0"/>
          </a:p>
        </p:txBody>
      </p:sp>
      <p:cxnSp>
        <p:nvCxnSpPr>
          <p:cNvPr id="1062" name="直線コネクタ 1061">
            <a:extLst>
              <a:ext uri="{FF2B5EF4-FFF2-40B4-BE49-F238E27FC236}">
                <a16:creationId xmlns:a16="http://schemas.microsoft.com/office/drawing/2014/main" id="{24A3F4BF-3FDC-087C-29AC-73A43A4213C6}"/>
              </a:ext>
            </a:extLst>
          </p:cNvPr>
          <p:cNvCxnSpPr>
            <a:cxnSpLocks/>
          </p:cNvCxnSpPr>
          <p:nvPr/>
        </p:nvCxnSpPr>
        <p:spPr>
          <a:xfrm>
            <a:off x="7683980" y="1405450"/>
            <a:ext cx="1332000" cy="0"/>
          </a:xfrm>
          <a:prstGeom prst="line">
            <a:avLst/>
          </a:prstGeom>
          <a:ln w="76200" cmpd="dbl">
            <a:solidFill>
              <a:srgbClr val="F4B1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3" name="テキスト ボックス 1062">
            <a:extLst>
              <a:ext uri="{FF2B5EF4-FFF2-40B4-BE49-F238E27FC236}">
                <a16:creationId xmlns:a16="http://schemas.microsoft.com/office/drawing/2014/main" id="{1B24C868-F497-82D7-257C-94F602BE263D}"/>
              </a:ext>
            </a:extLst>
          </p:cNvPr>
          <p:cNvSpPr txBox="1"/>
          <p:nvPr/>
        </p:nvSpPr>
        <p:spPr>
          <a:xfrm>
            <a:off x="8046773" y="1037462"/>
            <a:ext cx="1494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solidFill>
                  <a:srgbClr val="F4B183"/>
                </a:solidFill>
              </a:rPr>
              <a:t>Day</a:t>
            </a:r>
            <a:r>
              <a:rPr kumimoji="1" lang="en-US" altLang="ja-JP" b="1" dirty="0">
                <a:solidFill>
                  <a:srgbClr val="F4B183"/>
                </a:solidFill>
              </a:rPr>
              <a:t>3</a:t>
            </a:r>
            <a:endParaRPr kumimoji="1" lang="en-US" altLang="ja-JP" sz="1400" b="1" dirty="0">
              <a:solidFill>
                <a:srgbClr val="F4B183"/>
              </a:solidFill>
            </a:endParaRPr>
          </a:p>
        </p:txBody>
      </p:sp>
      <p:cxnSp>
        <p:nvCxnSpPr>
          <p:cNvPr id="1067" name="直線矢印コネクタ 1066">
            <a:extLst>
              <a:ext uri="{FF2B5EF4-FFF2-40B4-BE49-F238E27FC236}">
                <a16:creationId xmlns:a16="http://schemas.microsoft.com/office/drawing/2014/main" id="{E5E26597-3A63-7D54-EF3A-1062F904A105}"/>
              </a:ext>
            </a:extLst>
          </p:cNvPr>
          <p:cNvCxnSpPr>
            <a:cxnSpLocks/>
          </p:cNvCxnSpPr>
          <p:nvPr/>
        </p:nvCxnSpPr>
        <p:spPr>
          <a:xfrm>
            <a:off x="7706030" y="1677619"/>
            <a:ext cx="0" cy="4889013"/>
          </a:xfrm>
          <a:prstGeom prst="straightConnector1">
            <a:avLst/>
          </a:prstGeom>
          <a:ln w="28575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8" name="正方形/長方形 1067">
            <a:extLst>
              <a:ext uri="{FF2B5EF4-FFF2-40B4-BE49-F238E27FC236}">
                <a16:creationId xmlns:a16="http://schemas.microsoft.com/office/drawing/2014/main" id="{E6B1E509-1E55-5652-B228-820C26CD5270}"/>
              </a:ext>
            </a:extLst>
          </p:cNvPr>
          <p:cNvSpPr/>
          <p:nvPr/>
        </p:nvSpPr>
        <p:spPr>
          <a:xfrm>
            <a:off x="7504780" y="1582773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7:00</a:t>
            </a:r>
            <a:endParaRPr kumimoji="1" lang="ja-JP" altLang="en-US" dirty="0"/>
          </a:p>
        </p:txBody>
      </p:sp>
      <p:sp>
        <p:nvSpPr>
          <p:cNvPr id="1069" name="正方形/長方形 1068">
            <a:extLst>
              <a:ext uri="{FF2B5EF4-FFF2-40B4-BE49-F238E27FC236}">
                <a16:creationId xmlns:a16="http://schemas.microsoft.com/office/drawing/2014/main" id="{F33AEB27-8855-C2BF-E9D9-D6FDFC107C58}"/>
              </a:ext>
            </a:extLst>
          </p:cNvPr>
          <p:cNvSpPr/>
          <p:nvPr/>
        </p:nvSpPr>
        <p:spPr>
          <a:xfrm>
            <a:off x="7514480" y="2199220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8:30</a:t>
            </a:r>
            <a:endParaRPr kumimoji="1" lang="ja-JP" altLang="en-US" dirty="0"/>
          </a:p>
        </p:txBody>
      </p:sp>
      <p:sp>
        <p:nvSpPr>
          <p:cNvPr id="1070" name="正方形/長方形 1069">
            <a:extLst>
              <a:ext uri="{FF2B5EF4-FFF2-40B4-BE49-F238E27FC236}">
                <a16:creationId xmlns:a16="http://schemas.microsoft.com/office/drawing/2014/main" id="{0AE00D72-F101-212B-7BC0-1BF09D4BA566}"/>
              </a:ext>
            </a:extLst>
          </p:cNvPr>
          <p:cNvSpPr/>
          <p:nvPr/>
        </p:nvSpPr>
        <p:spPr>
          <a:xfrm>
            <a:off x="7514480" y="2526020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8:45</a:t>
            </a:r>
            <a:endParaRPr kumimoji="1" lang="ja-JP" altLang="en-US" dirty="0"/>
          </a:p>
        </p:txBody>
      </p:sp>
      <p:sp>
        <p:nvSpPr>
          <p:cNvPr id="1071" name="正方形/長方形 1070">
            <a:extLst>
              <a:ext uri="{FF2B5EF4-FFF2-40B4-BE49-F238E27FC236}">
                <a16:creationId xmlns:a16="http://schemas.microsoft.com/office/drawing/2014/main" id="{20BAA337-8719-1EB9-E2B5-C504A2ED283E}"/>
              </a:ext>
            </a:extLst>
          </p:cNvPr>
          <p:cNvSpPr/>
          <p:nvPr/>
        </p:nvSpPr>
        <p:spPr>
          <a:xfrm>
            <a:off x="7514480" y="373047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9:45</a:t>
            </a:r>
            <a:endParaRPr kumimoji="1" lang="ja-JP" altLang="en-US" dirty="0"/>
          </a:p>
        </p:txBody>
      </p:sp>
      <p:sp>
        <p:nvSpPr>
          <p:cNvPr id="1074" name="正方形/長方形 1073">
            <a:extLst>
              <a:ext uri="{FF2B5EF4-FFF2-40B4-BE49-F238E27FC236}">
                <a16:creationId xmlns:a16="http://schemas.microsoft.com/office/drawing/2014/main" id="{9D19D1CD-50FA-AA62-6DBA-C17F1CF24437}"/>
              </a:ext>
            </a:extLst>
          </p:cNvPr>
          <p:cNvSpPr/>
          <p:nvPr/>
        </p:nvSpPr>
        <p:spPr>
          <a:xfrm>
            <a:off x="7528241" y="5863751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16:00</a:t>
            </a:r>
            <a:endParaRPr kumimoji="1" lang="ja-JP" altLang="en-US" dirty="0"/>
          </a:p>
        </p:txBody>
      </p:sp>
      <p:sp>
        <p:nvSpPr>
          <p:cNvPr id="1122" name="正方形/長方形 1121">
            <a:extLst>
              <a:ext uri="{FF2B5EF4-FFF2-40B4-BE49-F238E27FC236}">
                <a16:creationId xmlns:a16="http://schemas.microsoft.com/office/drawing/2014/main" id="{DC20A04A-FF87-900E-67FD-0884A5E3D209}"/>
              </a:ext>
            </a:extLst>
          </p:cNvPr>
          <p:cNvSpPr/>
          <p:nvPr/>
        </p:nvSpPr>
        <p:spPr>
          <a:xfrm>
            <a:off x="900492" y="321489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16:30</a:t>
            </a:r>
            <a:endParaRPr kumimoji="1" lang="ja-JP" altLang="en-US" dirty="0"/>
          </a:p>
        </p:txBody>
      </p:sp>
      <p:sp>
        <p:nvSpPr>
          <p:cNvPr id="1125" name="テキスト ボックス 1124">
            <a:extLst>
              <a:ext uri="{FF2B5EF4-FFF2-40B4-BE49-F238E27FC236}">
                <a16:creationId xmlns:a16="http://schemas.microsoft.com/office/drawing/2014/main" id="{089EE267-E1B6-8B5C-CC5A-E9C889384A0B}"/>
              </a:ext>
            </a:extLst>
          </p:cNvPr>
          <p:cNvSpPr txBox="1"/>
          <p:nvPr/>
        </p:nvSpPr>
        <p:spPr>
          <a:xfrm>
            <a:off x="1728004" y="2718983"/>
            <a:ext cx="14810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1100" b="1" spc="-100" dirty="0"/>
              <a:t>ANA</a:t>
            </a:r>
            <a:r>
              <a:rPr kumimoji="1" lang="ja-JP" altLang="en-US" sz="1100" b="1" spc="-100" dirty="0"/>
              <a:t>ホリデイ・インリゾート軽井沢　</a:t>
            </a:r>
            <a:endParaRPr kumimoji="1" lang="en-US" altLang="ja-JP" sz="1100" b="1" spc="-100" dirty="0">
              <a:solidFill>
                <a:srgbClr val="0068B8"/>
              </a:solidFill>
            </a:endParaRPr>
          </a:p>
        </p:txBody>
      </p:sp>
      <p:sp>
        <p:nvSpPr>
          <p:cNvPr id="1139" name="テキスト ボックス 1138">
            <a:extLst>
              <a:ext uri="{FF2B5EF4-FFF2-40B4-BE49-F238E27FC236}">
                <a16:creationId xmlns:a16="http://schemas.microsoft.com/office/drawing/2014/main" id="{CA1CFA53-0568-AF55-60F6-3F722250DDED}"/>
              </a:ext>
            </a:extLst>
          </p:cNvPr>
          <p:cNvSpPr txBox="1"/>
          <p:nvPr/>
        </p:nvSpPr>
        <p:spPr>
          <a:xfrm>
            <a:off x="7844775" y="2162277"/>
            <a:ext cx="7860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ホテル発</a:t>
            </a:r>
            <a:endParaRPr kumimoji="1" lang="en-US" altLang="ja-JP" sz="1100" b="1" dirty="0"/>
          </a:p>
        </p:txBody>
      </p:sp>
      <p:cxnSp>
        <p:nvCxnSpPr>
          <p:cNvPr id="1140" name="直線矢印コネクタ 1139">
            <a:extLst>
              <a:ext uri="{FF2B5EF4-FFF2-40B4-BE49-F238E27FC236}">
                <a16:creationId xmlns:a16="http://schemas.microsoft.com/office/drawing/2014/main" id="{4256B057-04EA-AA77-E31E-33DB795E9BD6}"/>
              </a:ext>
            </a:extLst>
          </p:cNvPr>
          <p:cNvCxnSpPr>
            <a:cxnSpLocks/>
          </p:cNvCxnSpPr>
          <p:nvPr/>
        </p:nvCxnSpPr>
        <p:spPr>
          <a:xfrm>
            <a:off x="4535176" y="1719546"/>
            <a:ext cx="0" cy="5617442"/>
          </a:xfrm>
          <a:prstGeom prst="straightConnector1">
            <a:avLst/>
          </a:prstGeom>
          <a:ln w="28575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1" name="正方形/長方形 1140">
            <a:extLst>
              <a:ext uri="{FF2B5EF4-FFF2-40B4-BE49-F238E27FC236}">
                <a16:creationId xmlns:a16="http://schemas.microsoft.com/office/drawing/2014/main" id="{ECBACA67-DC9C-88E9-E9E3-93B0BA4B2735}"/>
              </a:ext>
            </a:extLst>
          </p:cNvPr>
          <p:cNvSpPr/>
          <p:nvPr/>
        </p:nvSpPr>
        <p:spPr>
          <a:xfrm>
            <a:off x="4350015" y="1582113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7:00</a:t>
            </a:r>
            <a:endParaRPr kumimoji="1" lang="ja-JP" altLang="en-US" dirty="0"/>
          </a:p>
        </p:txBody>
      </p:sp>
      <p:sp>
        <p:nvSpPr>
          <p:cNvPr id="1142" name="正方形/長方形 1141">
            <a:extLst>
              <a:ext uri="{FF2B5EF4-FFF2-40B4-BE49-F238E27FC236}">
                <a16:creationId xmlns:a16="http://schemas.microsoft.com/office/drawing/2014/main" id="{DCCF3EBA-C78A-25DC-2B32-0B89002F8C7F}"/>
              </a:ext>
            </a:extLst>
          </p:cNvPr>
          <p:cNvSpPr/>
          <p:nvPr/>
        </p:nvSpPr>
        <p:spPr>
          <a:xfrm>
            <a:off x="4350015" y="2167214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9:00</a:t>
            </a:r>
            <a:endParaRPr kumimoji="1" lang="ja-JP" altLang="en-US" dirty="0"/>
          </a:p>
        </p:txBody>
      </p:sp>
      <p:sp>
        <p:nvSpPr>
          <p:cNvPr id="1143" name="正方形/長方形 1142">
            <a:extLst>
              <a:ext uri="{FF2B5EF4-FFF2-40B4-BE49-F238E27FC236}">
                <a16:creationId xmlns:a16="http://schemas.microsoft.com/office/drawing/2014/main" id="{737078EF-D459-4A9A-D3CE-8AE34F2B27FA}"/>
              </a:ext>
            </a:extLst>
          </p:cNvPr>
          <p:cNvSpPr/>
          <p:nvPr/>
        </p:nvSpPr>
        <p:spPr>
          <a:xfrm>
            <a:off x="4350015" y="2469226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9:45</a:t>
            </a:r>
            <a:endParaRPr kumimoji="1" lang="ja-JP" altLang="en-US" dirty="0"/>
          </a:p>
        </p:txBody>
      </p:sp>
      <p:sp>
        <p:nvSpPr>
          <p:cNvPr id="1155" name="テキスト ボックス 1154">
            <a:extLst>
              <a:ext uri="{FF2B5EF4-FFF2-40B4-BE49-F238E27FC236}">
                <a16:creationId xmlns:a16="http://schemas.microsoft.com/office/drawing/2014/main" id="{86438EA2-0699-70B5-52D1-29DFEDF58574}"/>
              </a:ext>
            </a:extLst>
          </p:cNvPr>
          <p:cNvSpPr txBox="1"/>
          <p:nvPr/>
        </p:nvSpPr>
        <p:spPr>
          <a:xfrm>
            <a:off x="7858227" y="1536742"/>
            <a:ext cx="5760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起床</a:t>
            </a:r>
            <a:endParaRPr kumimoji="1" lang="en-US" altLang="ja-JP" sz="1100" b="1" dirty="0"/>
          </a:p>
        </p:txBody>
      </p:sp>
      <p:cxnSp>
        <p:nvCxnSpPr>
          <p:cNvPr id="1194" name="直線コネクタ 1193">
            <a:extLst>
              <a:ext uri="{FF2B5EF4-FFF2-40B4-BE49-F238E27FC236}">
                <a16:creationId xmlns:a16="http://schemas.microsoft.com/office/drawing/2014/main" id="{C7C6FB45-103F-EA14-C352-697EDFBF3C03}"/>
              </a:ext>
            </a:extLst>
          </p:cNvPr>
          <p:cNvCxnSpPr>
            <a:cxnSpLocks/>
          </p:cNvCxnSpPr>
          <p:nvPr/>
        </p:nvCxnSpPr>
        <p:spPr>
          <a:xfrm>
            <a:off x="1401975" y="2910547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5" name="直線コネクタ 1194">
            <a:extLst>
              <a:ext uri="{FF2B5EF4-FFF2-40B4-BE49-F238E27FC236}">
                <a16:creationId xmlns:a16="http://schemas.microsoft.com/office/drawing/2014/main" id="{85D4608E-3467-E026-DFD3-C0E5915DB508}"/>
              </a:ext>
            </a:extLst>
          </p:cNvPr>
          <p:cNvCxnSpPr>
            <a:cxnSpLocks/>
          </p:cNvCxnSpPr>
          <p:nvPr/>
        </p:nvCxnSpPr>
        <p:spPr>
          <a:xfrm>
            <a:off x="1388604" y="2897847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6" name="直線コネクタ 1195">
            <a:extLst>
              <a:ext uri="{FF2B5EF4-FFF2-40B4-BE49-F238E27FC236}">
                <a16:creationId xmlns:a16="http://schemas.microsoft.com/office/drawing/2014/main" id="{A1239EE8-479B-77ED-7D86-270FD59056EC}"/>
              </a:ext>
            </a:extLst>
          </p:cNvPr>
          <p:cNvCxnSpPr>
            <a:cxnSpLocks/>
          </p:cNvCxnSpPr>
          <p:nvPr/>
        </p:nvCxnSpPr>
        <p:spPr>
          <a:xfrm>
            <a:off x="3496519" y="6152520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7" name="直線コネクタ 1196">
            <a:extLst>
              <a:ext uri="{FF2B5EF4-FFF2-40B4-BE49-F238E27FC236}">
                <a16:creationId xmlns:a16="http://schemas.microsoft.com/office/drawing/2014/main" id="{F768894B-B19A-249F-C3F2-8354A755BE21}"/>
              </a:ext>
            </a:extLst>
          </p:cNvPr>
          <p:cNvCxnSpPr>
            <a:cxnSpLocks/>
          </p:cNvCxnSpPr>
          <p:nvPr/>
        </p:nvCxnSpPr>
        <p:spPr>
          <a:xfrm>
            <a:off x="3642743" y="6011656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2" name="正方形/長方形 1201">
            <a:extLst>
              <a:ext uri="{FF2B5EF4-FFF2-40B4-BE49-F238E27FC236}">
                <a16:creationId xmlns:a16="http://schemas.microsoft.com/office/drawing/2014/main" id="{2F464C97-7544-C99B-C21D-4D0E5FFF2F03}"/>
              </a:ext>
            </a:extLst>
          </p:cNvPr>
          <p:cNvSpPr/>
          <p:nvPr/>
        </p:nvSpPr>
        <p:spPr>
          <a:xfrm>
            <a:off x="7549837" y="6223287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21:00</a:t>
            </a:r>
            <a:endParaRPr kumimoji="1" lang="ja-JP" altLang="en-US" dirty="0"/>
          </a:p>
        </p:txBody>
      </p:sp>
      <p:cxnSp>
        <p:nvCxnSpPr>
          <p:cNvPr id="1035" name="直線コネクタ 1034">
            <a:extLst>
              <a:ext uri="{FF2B5EF4-FFF2-40B4-BE49-F238E27FC236}">
                <a16:creationId xmlns:a16="http://schemas.microsoft.com/office/drawing/2014/main" id="{98394AC3-F2A7-9D9C-83ED-8309FC937A49}"/>
              </a:ext>
            </a:extLst>
          </p:cNvPr>
          <p:cNvCxnSpPr>
            <a:cxnSpLocks/>
          </p:cNvCxnSpPr>
          <p:nvPr/>
        </p:nvCxnSpPr>
        <p:spPr>
          <a:xfrm>
            <a:off x="4376253" y="1420729"/>
            <a:ext cx="1332000" cy="0"/>
          </a:xfrm>
          <a:prstGeom prst="line">
            <a:avLst/>
          </a:prstGeom>
          <a:ln w="76200" cmpd="dbl">
            <a:solidFill>
              <a:srgbClr val="F4B1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" name="テキスト ボックス 1043">
            <a:extLst>
              <a:ext uri="{FF2B5EF4-FFF2-40B4-BE49-F238E27FC236}">
                <a16:creationId xmlns:a16="http://schemas.microsoft.com/office/drawing/2014/main" id="{00E8A671-7BE9-19EB-F6C1-BC08F1D48F97}"/>
              </a:ext>
            </a:extLst>
          </p:cNvPr>
          <p:cNvSpPr txBox="1"/>
          <p:nvPr/>
        </p:nvSpPr>
        <p:spPr>
          <a:xfrm>
            <a:off x="4733137" y="1090340"/>
            <a:ext cx="14941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b="1" dirty="0">
                <a:solidFill>
                  <a:srgbClr val="F4B183"/>
                </a:solidFill>
              </a:rPr>
              <a:t>Day</a:t>
            </a:r>
            <a:r>
              <a:rPr kumimoji="1" lang="en-US" altLang="ja-JP" b="1" dirty="0">
                <a:solidFill>
                  <a:srgbClr val="F4B183"/>
                </a:solidFill>
              </a:rPr>
              <a:t>2</a:t>
            </a:r>
            <a:endParaRPr kumimoji="1" lang="en-US" altLang="ja-JP" sz="1400" b="1" dirty="0">
              <a:solidFill>
                <a:srgbClr val="F4B183"/>
              </a:solidFill>
            </a:endParaRPr>
          </a:p>
        </p:txBody>
      </p:sp>
      <p:sp>
        <p:nvSpPr>
          <p:cNvPr id="1048" name="テキスト ボックス 1047">
            <a:extLst>
              <a:ext uri="{FF2B5EF4-FFF2-40B4-BE49-F238E27FC236}">
                <a16:creationId xmlns:a16="http://schemas.microsoft.com/office/drawing/2014/main" id="{88EAF765-159A-7471-1454-B8F3CE32FDEA}"/>
              </a:ext>
            </a:extLst>
          </p:cNvPr>
          <p:cNvSpPr txBox="1"/>
          <p:nvPr/>
        </p:nvSpPr>
        <p:spPr>
          <a:xfrm>
            <a:off x="4743412" y="1523589"/>
            <a:ext cx="5760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起床</a:t>
            </a:r>
            <a:endParaRPr kumimoji="1" lang="en-US" altLang="ja-JP" sz="1100" b="1" dirty="0"/>
          </a:p>
        </p:txBody>
      </p:sp>
      <p:sp>
        <p:nvSpPr>
          <p:cNvPr id="1051" name="テキスト ボックス 1050">
            <a:extLst>
              <a:ext uri="{FF2B5EF4-FFF2-40B4-BE49-F238E27FC236}">
                <a16:creationId xmlns:a16="http://schemas.microsoft.com/office/drawing/2014/main" id="{AAEA1D0A-E1DE-5777-9E03-8A1F1932997F}"/>
              </a:ext>
            </a:extLst>
          </p:cNvPr>
          <p:cNvSpPr txBox="1"/>
          <p:nvPr/>
        </p:nvSpPr>
        <p:spPr>
          <a:xfrm>
            <a:off x="4733137" y="2130653"/>
            <a:ext cx="9775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ホテル発</a:t>
            </a:r>
            <a:endParaRPr kumimoji="1" lang="en-US" altLang="ja-JP" sz="1100" b="1" dirty="0"/>
          </a:p>
        </p:txBody>
      </p:sp>
      <p:sp>
        <p:nvSpPr>
          <p:cNvPr id="1053" name="テキスト ボックス 1052">
            <a:extLst>
              <a:ext uri="{FF2B5EF4-FFF2-40B4-BE49-F238E27FC236}">
                <a16:creationId xmlns:a16="http://schemas.microsoft.com/office/drawing/2014/main" id="{9E7501EB-A5AE-E69E-1160-4133B04E6C32}"/>
              </a:ext>
            </a:extLst>
          </p:cNvPr>
          <p:cNvSpPr txBox="1"/>
          <p:nvPr/>
        </p:nvSpPr>
        <p:spPr>
          <a:xfrm>
            <a:off x="4755703" y="2429561"/>
            <a:ext cx="10936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ムーゼの森 着</a:t>
            </a:r>
            <a:endParaRPr kumimoji="1" lang="en-US" altLang="ja-JP" sz="1100" b="1" dirty="0"/>
          </a:p>
        </p:txBody>
      </p:sp>
      <p:cxnSp>
        <p:nvCxnSpPr>
          <p:cNvPr id="1064" name="直線コネクタ 1063">
            <a:extLst>
              <a:ext uri="{FF2B5EF4-FFF2-40B4-BE49-F238E27FC236}">
                <a16:creationId xmlns:a16="http://schemas.microsoft.com/office/drawing/2014/main" id="{CA7290A6-79A6-2356-911B-41AA5986A8C3}"/>
              </a:ext>
            </a:extLst>
          </p:cNvPr>
          <p:cNvCxnSpPr>
            <a:cxnSpLocks/>
          </p:cNvCxnSpPr>
          <p:nvPr/>
        </p:nvCxnSpPr>
        <p:spPr>
          <a:xfrm>
            <a:off x="4815330" y="2876154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5" name="直線コネクタ 1064">
            <a:extLst>
              <a:ext uri="{FF2B5EF4-FFF2-40B4-BE49-F238E27FC236}">
                <a16:creationId xmlns:a16="http://schemas.microsoft.com/office/drawing/2014/main" id="{32232330-08AC-5A36-F4AF-357D7AA1055E}"/>
              </a:ext>
            </a:extLst>
          </p:cNvPr>
          <p:cNvCxnSpPr>
            <a:cxnSpLocks/>
          </p:cNvCxnSpPr>
          <p:nvPr/>
        </p:nvCxnSpPr>
        <p:spPr>
          <a:xfrm>
            <a:off x="4821680" y="2863454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6" name="テキスト ボックス 1065">
            <a:extLst>
              <a:ext uri="{FF2B5EF4-FFF2-40B4-BE49-F238E27FC236}">
                <a16:creationId xmlns:a16="http://schemas.microsoft.com/office/drawing/2014/main" id="{0A34C077-8C4D-3B1A-7A0C-0210CF332237}"/>
              </a:ext>
            </a:extLst>
          </p:cNvPr>
          <p:cNvSpPr txBox="1"/>
          <p:nvPr/>
        </p:nvSpPr>
        <p:spPr>
          <a:xfrm>
            <a:off x="5219475" y="2769097"/>
            <a:ext cx="100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>
                <a:solidFill>
                  <a:srgbClr val="0068B8"/>
                </a:solidFill>
              </a:rPr>
              <a:t>ムーゼの森</a:t>
            </a:r>
            <a:endParaRPr kumimoji="1" lang="en-US" altLang="ja-JP" sz="1100" b="1" dirty="0">
              <a:solidFill>
                <a:srgbClr val="0068B8"/>
              </a:solidFill>
            </a:endParaRPr>
          </a:p>
        </p:txBody>
      </p:sp>
      <p:sp>
        <p:nvSpPr>
          <p:cNvPr id="1162" name="正方形/長方形 1161">
            <a:extLst>
              <a:ext uri="{FF2B5EF4-FFF2-40B4-BE49-F238E27FC236}">
                <a16:creationId xmlns:a16="http://schemas.microsoft.com/office/drawing/2014/main" id="{562DF5E3-1465-7F76-B147-6831660AF82E}"/>
              </a:ext>
            </a:extLst>
          </p:cNvPr>
          <p:cNvSpPr/>
          <p:nvPr/>
        </p:nvSpPr>
        <p:spPr>
          <a:xfrm>
            <a:off x="4358008" y="7012522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21:30</a:t>
            </a:r>
            <a:endParaRPr kumimoji="1" lang="ja-JP" altLang="en-US" dirty="0"/>
          </a:p>
        </p:txBody>
      </p:sp>
      <p:sp>
        <p:nvSpPr>
          <p:cNvPr id="1164" name="テキスト ボックス 1163">
            <a:extLst>
              <a:ext uri="{FF2B5EF4-FFF2-40B4-BE49-F238E27FC236}">
                <a16:creationId xmlns:a16="http://schemas.microsoft.com/office/drawing/2014/main" id="{3B0E8DDB-C047-E7A6-CD53-6B89D3FFBD12}"/>
              </a:ext>
            </a:extLst>
          </p:cNvPr>
          <p:cNvSpPr txBox="1"/>
          <p:nvPr/>
        </p:nvSpPr>
        <p:spPr>
          <a:xfrm>
            <a:off x="4717677" y="6963222"/>
            <a:ext cx="5623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就寝</a:t>
            </a:r>
            <a:endParaRPr kumimoji="1" lang="en-US" altLang="ja-JP" sz="1100" b="1" dirty="0"/>
          </a:p>
        </p:txBody>
      </p:sp>
      <p:pic>
        <p:nvPicPr>
          <p:cNvPr id="1188" name="Picture 26" descr="帰宅｜シルエット イラストの無料ダウンロードサイト「シルエットAC」">
            <a:extLst>
              <a:ext uri="{FF2B5EF4-FFF2-40B4-BE49-F238E27FC236}">
                <a16:creationId xmlns:a16="http://schemas.microsoft.com/office/drawing/2014/main" id="{996CDAB5-5E57-27D2-08B2-60F377E44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46" y="6165821"/>
            <a:ext cx="464907" cy="4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1" name="テキスト ボックス 1210">
            <a:extLst>
              <a:ext uri="{FF2B5EF4-FFF2-40B4-BE49-F238E27FC236}">
                <a16:creationId xmlns:a16="http://schemas.microsoft.com/office/drawing/2014/main" id="{90711E10-2779-350C-4CF8-77E542B18395}"/>
              </a:ext>
            </a:extLst>
          </p:cNvPr>
          <p:cNvSpPr txBox="1"/>
          <p:nvPr/>
        </p:nvSpPr>
        <p:spPr>
          <a:xfrm>
            <a:off x="8513094" y="6491975"/>
            <a:ext cx="78006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おかえりー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sp>
        <p:nvSpPr>
          <p:cNvPr id="1216" name="弦 1215">
            <a:extLst>
              <a:ext uri="{FF2B5EF4-FFF2-40B4-BE49-F238E27FC236}">
                <a16:creationId xmlns:a16="http://schemas.microsoft.com/office/drawing/2014/main" id="{ED906776-D263-2785-247B-8D87B46054AE}"/>
              </a:ext>
            </a:extLst>
          </p:cNvPr>
          <p:cNvSpPr/>
          <p:nvPr/>
        </p:nvSpPr>
        <p:spPr>
          <a:xfrm rot="17577448">
            <a:off x="8387699" y="-905171"/>
            <a:ext cx="1479479" cy="1479479"/>
          </a:xfrm>
          <a:prstGeom prst="chor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18" name="弦 1217">
            <a:extLst>
              <a:ext uri="{FF2B5EF4-FFF2-40B4-BE49-F238E27FC236}">
                <a16:creationId xmlns:a16="http://schemas.microsoft.com/office/drawing/2014/main" id="{A9F9043B-9877-7DB1-B3DD-A42C77D2809C}"/>
              </a:ext>
            </a:extLst>
          </p:cNvPr>
          <p:cNvSpPr/>
          <p:nvPr/>
        </p:nvSpPr>
        <p:spPr>
          <a:xfrm rot="17577448">
            <a:off x="9516426" y="-527097"/>
            <a:ext cx="1479479" cy="1479479"/>
          </a:xfrm>
          <a:prstGeom prst="chor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76" name="正方形/長方形 1075">
            <a:extLst>
              <a:ext uri="{FF2B5EF4-FFF2-40B4-BE49-F238E27FC236}">
                <a16:creationId xmlns:a16="http://schemas.microsoft.com/office/drawing/2014/main" id="{F11B7033-607D-8851-E106-81309366A2CA}"/>
              </a:ext>
            </a:extLst>
          </p:cNvPr>
          <p:cNvSpPr/>
          <p:nvPr/>
        </p:nvSpPr>
        <p:spPr>
          <a:xfrm>
            <a:off x="4350015" y="187034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7:30</a:t>
            </a:r>
            <a:endParaRPr kumimoji="1" lang="ja-JP" altLang="en-US" dirty="0"/>
          </a:p>
        </p:txBody>
      </p:sp>
      <p:sp>
        <p:nvSpPr>
          <p:cNvPr id="1087" name="テキスト ボックス 1086">
            <a:extLst>
              <a:ext uri="{FF2B5EF4-FFF2-40B4-BE49-F238E27FC236}">
                <a16:creationId xmlns:a16="http://schemas.microsoft.com/office/drawing/2014/main" id="{25CC3502-A983-56C6-7194-1EEA4A22BB41}"/>
              </a:ext>
            </a:extLst>
          </p:cNvPr>
          <p:cNvSpPr txBox="1"/>
          <p:nvPr/>
        </p:nvSpPr>
        <p:spPr>
          <a:xfrm>
            <a:off x="4743412" y="1814941"/>
            <a:ext cx="5760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朝食</a:t>
            </a:r>
            <a:endParaRPr kumimoji="1" lang="en-US" altLang="ja-JP" sz="1100" b="1" dirty="0"/>
          </a:p>
        </p:txBody>
      </p:sp>
      <p:sp>
        <p:nvSpPr>
          <p:cNvPr id="1105" name="正方形/長方形 1104">
            <a:extLst>
              <a:ext uri="{FF2B5EF4-FFF2-40B4-BE49-F238E27FC236}">
                <a16:creationId xmlns:a16="http://schemas.microsoft.com/office/drawing/2014/main" id="{0701F286-CC62-B975-E9D3-65410552FA18}"/>
              </a:ext>
            </a:extLst>
          </p:cNvPr>
          <p:cNvSpPr/>
          <p:nvPr/>
        </p:nvSpPr>
        <p:spPr>
          <a:xfrm>
            <a:off x="7504780" y="190625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7:30</a:t>
            </a:r>
            <a:endParaRPr kumimoji="1" lang="ja-JP" altLang="en-US" dirty="0"/>
          </a:p>
        </p:txBody>
      </p:sp>
      <p:sp>
        <p:nvSpPr>
          <p:cNvPr id="1132" name="テキスト ボックス 1131">
            <a:extLst>
              <a:ext uri="{FF2B5EF4-FFF2-40B4-BE49-F238E27FC236}">
                <a16:creationId xmlns:a16="http://schemas.microsoft.com/office/drawing/2014/main" id="{69F33E38-D7A0-E7D8-1490-BA46149F99CD}"/>
              </a:ext>
            </a:extLst>
          </p:cNvPr>
          <p:cNvSpPr txBox="1"/>
          <p:nvPr/>
        </p:nvSpPr>
        <p:spPr>
          <a:xfrm>
            <a:off x="7843485" y="1858005"/>
            <a:ext cx="5760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朝食</a:t>
            </a:r>
            <a:endParaRPr kumimoji="1" lang="en-US" altLang="ja-JP" sz="1100" b="1" dirty="0"/>
          </a:p>
        </p:txBody>
      </p:sp>
      <p:sp>
        <p:nvSpPr>
          <p:cNvPr id="1146" name="正方形/長方形 1145">
            <a:extLst>
              <a:ext uri="{FF2B5EF4-FFF2-40B4-BE49-F238E27FC236}">
                <a16:creationId xmlns:a16="http://schemas.microsoft.com/office/drawing/2014/main" id="{BD84847D-B556-0DF4-87F5-AC5FAC961D61}"/>
              </a:ext>
            </a:extLst>
          </p:cNvPr>
          <p:cNvSpPr/>
          <p:nvPr/>
        </p:nvSpPr>
        <p:spPr>
          <a:xfrm>
            <a:off x="4351521" y="3017672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10:00</a:t>
            </a:r>
            <a:endParaRPr kumimoji="1" lang="ja-JP" altLang="en-US" dirty="0"/>
          </a:p>
        </p:txBody>
      </p:sp>
      <p:sp>
        <p:nvSpPr>
          <p:cNvPr id="1147" name="テキスト ボックス 1146">
            <a:extLst>
              <a:ext uri="{FF2B5EF4-FFF2-40B4-BE49-F238E27FC236}">
                <a16:creationId xmlns:a16="http://schemas.microsoft.com/office/drawing/2014/main" id="{4FF43B3B-E3E6-3ACE-FD6B-5CBBA44A969F}"/>
              </a:ext>
            </a:extLst>
          </p:cNvPr>
          <p:cNvSpPr txBox="1"/>
          <p:nvPr/>
        </p:nvSpPr>
        <p:spPr>
          <a:xfrm>
            <a:off x="4788430" y="2986435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絵本の美術館</a:t>
            </a:r>
            <a:endParaRPr kumimoji="1" lang="en-US" altLang="ja-JP" sz="1100" b="1" dirty="0"/>
          </a:p>
        </p:txBody>
      </p:sp>
      <p:sp>
        <p:nvSpPr>
          <p:cNvPr id="1173" name="正方形/長方形 1172">
            <a:extLst>
              <a:ext uri="{FF2B5EF4-FFF2-40B4-BE49-F238E27FC236}">
                <a16:creationId xmlns:a16="http://schemas.microsoft.com/office/drawing/2014/main" id="{A1D6B7E2-2C90-C2B5-4FD8-CB770FCA76D2}"/>
              </a:ext>
            </a:extLst>
          </p:cNvPr>
          <p:cNvSpPr/>
          <p:nvPr/>
        </p:nvSpPr>
        <p:spPr>
          <a:xfrm>
            <a:off x="4350015" y="3387533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11:00</a:t>
            </a:r>
            <a:endParaRPr kumimoji="1" lang="ja-JP" altLang="en-US" dirty="0"/>
          </a:p>
        </p:txBody>
      </p:sp>
      <p:sp>
        <p:nvSpPr>
          <p:cNvPr id="1175" name="テキスト ボックス 1174">
            <a:extLst>
              <a:ext uri="{FF2B5EF4-FFF2-40B4-BE49-F238E27FC236}">
                <a16:creationId xmlns:a16="http://schemas.microsoft.com/office/drawing/2014/main" id="{05CCC56C-4081-0D4C-2B8A-2BFB7D20EA20}"/>
              </a:ext>
            </a:extLst>
          </p:cNvPr>
          <p:cNvSpPr txBox="1"/>
          <p:nvPr/>
        </p:nvSpPr>
        <p:spPr>
          <a:xfrm>
            <a:off x="4786889" y="3310869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ガーデン散策</a:t>
            </a:r>
            <a:endParaRPr kumimoji="1" lang="en-US" altLang="ja-JP" sz="1100" b="1" dirty="0"/>
          </a:p>
        </p:txBody>
      </p:sp>
      <p:sp>
        <p:nvSpPr>
          <p:cNvPr id="1233" name="テキスト ボックス 1232">
            <a:extLst>
              <a:ext uri="{FF2B5EF4-FFF2-40B4-BE49-F238E27FC236}">
                <a16:creationId xmlns:a16="http://schemas.microsoft.com/office/drawing/2014/main" id="{120E5BBF-EB03-D361-FA75-6FC6B270E105}"/>
              </a:ext>
            </a:extLst>
          </p:cNvPr>
          <p:cNvSpPr txBox="1"/>
          <p:nvPr/>
        </p:nvSpPr>
        <p:spPr>
          <a:xfrm>
            <a:off x="7952338" y="6199835"/>
            <a:ext cx="9639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帰宅</a:t>
            </a:r>
            <a:endParaRPr kumimoji="1" lang="en-US" altLang="ja-JP" sz="1100" b="1" dirty="0"/>
          </a:p>
        </p:txBody>
      </p:sp>
      <p:sp>
        <p:nvSpPr>
          <p:cNvPr id="1157" name="テキスト ボックス 1156">
            <a:extLst>
              <a:ext uri="{FF2B5EF4-FFF2-40B4-BE49-F238E27FC236}">
                <a16:creationId xmlns:a16="http://schemas.microsoft.com/office/drawing/2014/main" id="{4034ED8D-EE03-CAD8-4903-51A1B0B7CD8C}"/>
              </a:ext>
            </a:extLst>
          </p:cNvPr>
          <p:cNvSpPr txBox="1"/>
          <p:nvPr/>
        </p:nvSpPr>
        <p:spPr>
          <a:xfrm>
            <a:off x="1363345" y="3195209"/>
            <a:ext cx="6304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プール</a:t>
            </a:r>
            <a:endParaRPr kumimoji="1" lang="en-US" altLang="ja-JP" sz="1100" b="1" dirty="0"/>
          </a:p>
        </p:txBody>
      </p:sp>
      <p:sp>
        <p:nvSpPr>
          <p:cNvPr id="1236" name="正方形/長方形 1235">
            <a:extLst>
              <a:ext uri="{FF2B5EF4-FFF2-40B4-BE49-F238E27FC236}">
                <a16:creationId xmlns:a16="http://schemas.microsoft.com/office/drawing/2014/main" id="{635A75C8-9846-01D4-2AF1-EFD7856E3D18}"/>
              </a:ext>
            </a:extLst>
          </p:cNvPr>
          <p:cNvSpPr/>
          <p:nvPr/>
        </p:nvSpPr>
        <p:spPr>
          <a:xfrm>
            <a:off x="900492" y="403522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18:30</a:t>
            </a:r>
            <a:endParaRPr kumimoji="1" lang="ja-JP" altLang="en-US" dirty="0"/>
          </a:p>
        </p:txBody>
      </p:sp>
      <p:sp>
        <p:nvSpPr>
          <p:cNvPr id="1244" name="テキスト ボックス 1243">
            <a:extLst>
              <a:ext uri="{FF2B5EF4-FFF2-40B4-BE49-F238E27FC236}">
                <a16:creationId xmlns:a16="http://schemas.microsoft.com/office/drawing/2014/main" id="{E705FAE5-24C9-FC20-337D-0C528C07B734}"/>
              </a:ext>
            </a:extLst>
          </p:cNvPr>
          <p:cNvSpPr txBox="1"/>
          <p:nvPr/>
        </p:nvSpPr>
        <p:spPr>
          <a:xfrm>
            <a:off x="4853552" y="1992423"/>
            <a:ext cx="148869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ホテルの朝食！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sp>
        <p:nvSpPr>
          <p:cNvPr id="1259" name="正方形/長方形 1258">
            <a:extLst>
              <a:ext uri="{FF2B5EF4-FFF2-40B4-BE49-F238E27FC236}">
                <a16:creationId xmlns:a16="http://schemas.microsoft.com/office/drawing/2014/main" id="{53252BB0-2B46-08EF-CF38-F4FB381714A9}"/>
              </a:ext>
            </a:extLst>
          </p:cNvPr>
          <p:cNvSpPr/>
          <p:nvPr/>
        </p:nvSpPr>
        <p:spPr>
          <a:xfrm>
            <a:off x="4350015" y="6657990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18:00</a:t>
            </a:r>
            <a:endParaRPr kumimoji="1" lang="ja-JP" altLang="en-US" dirty="0"/>
          </a:p>
        </p:txBody>
      </p:sp>
      <p:sp>
        <p:nvSpPr>
          <p:cNvPr id="1260" name="正方形/長方形 1259">
            <a:extLst>
              <a:ext uri="{FF2B5EF4-FFF2-40B4-BE49-F238E27FC236}">
                <a16:creationId xmlns:a16="http://schemas.microsoft.com/office/drawing/2014/main" id="{FE463890-87F0-3C42-A095-D4CD488F5DA5}"/>
              </a:ext>
            </a:extLst>
          </p:cNvPr>
          <p:cNvSpPr/>
          <p:nvPr/>
        </p:nvSpPr>
        <p:spPr>
          <a:xfrm>
            <a:off x="4358008" y="371505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11:15</a:t>
            </a:r>
            <a:endParaRPr kumimoji="1" lang="ja-JP" altLang="en-US" dirty="0"/>
          </a:p>
        </p:txBody>
      </p:sp>
      <p:sp>
        <p:nvSpPr>
          <p:cNvPr id="1261" name="テキスト ボックス 1260">
            <a:extLst>
              <a:ext uri="{FF2B5EF4-FFF2-40B4-BE49-F238E27FC236}">
                <a16:creationId xmlns:a16="http://schemas.microsoft.com/office/drawing/2014/main" id="{38D7503C-E47A-3B8C-7F95-C64A0845B67E}"/>
              </a:ext>
            </a:extLst>
          </p:cNvPr>
          <p:cNvSpPr txBox="1"/>
          <p:nvPr/>
        </p:nvSpPr>
        <p:spPr>
          <a:xfrm>
            <a:off x="4782393" y="3678872"/>
            <a:ext cx="185216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おもちゃの博物館</a:t>
            </a:r>
            <a:endParaRPr kumimoji="1" lang="en-US" altLang="ja-JP" sz="1100" b="1" dirty="0"/>
          </a:p>
        </p:txBody>
      </p:sp>
      <p:sp>
        <p:nvSpPr>
          <p:cNvPr id="1262" name="テキスト ボックス 1261">
            <a:extLst>
              <a:ext uri="{FF2B5EF4-FFF2-40B4-BE49-F238E27FC236}">
                <a16:creationId xmlns:a16="http://schemas.microsoft.com/office/drawing/2014/main" id="{C756D50A-4DB2-CB85-5147-18472DDA9750}"/>
              </a:ext>
            </a:extLst>
          </p:cNvPr>
          <p:cNvSpPr txBox="1"/>
          <p:nvPr/>
        </p:nvSpPr>
        <p:spPr>
          <a:xfrm>
            <a:off x="4763473" y="6622517"/>
            <a:ext cx="13246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ホテル着</a:t>
            </a:r>
            <a:endParaRPr kumimoji="1" lang="en-US" altLang="ja-JP" sz="1100" b="1" dirty="0"/>
          </a:p>
        </p:txBody>
      </p:sp>
      <p:sp>
        <p:nvSpPr>
          <p:cNvPr id="1263" name="テキスト ボックス 1262">
            <a:extLst>
              <a:ext uri="{FF2B5EF4-FFF2-40B4-BE49-F238E27FC236}">
                <a16:creationId xmlns:a16="http://schemas.microsoft.com/office/drawing/2014/main" id="{12D77A5D-999B-B414-FCCC-DDCC2D3405F8}"/>
              </a:ext>
            </a:extLst>
          </p:cNvPr>
          <p:cNvSpPr txBox="1"/>
          <p:nvPr/>
        </p:nvSpPr>
        <p:spPr>
          <a:xfrm>
            <a:off x="4911696" y="6812485"/>
            <a:ext cx="21663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プール（</a:t>
            </a:r>
            <a:r>
              <a:rPr kumimoji="1" lang="en-US" altLang="ja-JP" sz="900" b="1" dirty="0">
                <a:solidFill>
                  <a:srgbClr val="F4B183"/>
                </a:solidFill>
              </a:rPr>
              <a:t>20:00</a:t>
            </a:r>
            <a:r>
              <a:rPr kumimoji="1" lang="ja-JP" altLang="en-US" sz="900" b="1" dirty="0">
                <a:solidFill>
                  <a:srgbClr val="F4B183"/>
                </a:solidFill>
              </a:rPr>
              <a:t>まで）など自由行動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sp>
        <p:nvSpPr>
          <p:cNvPr id="1265" name="テキスト ボックス 1264">
            <a:extLst>
              <a:ext uri="{FF2B5EF4-FFF2-40B4-BE49-F238E27FC236}">
                <a16:creationId xmlns:a16="http://schemas.microsoft.com/office/drawing/2014/main" id="{768AAA77-1490-9A80-144A-135CC0C3E036}"/>
              </a:ext>
            </a:extLst>
          </p:cNvPr>
          <p:cNvSpPr txBox="1"/>
          <p:nvPr/>
        </p:nvSpPr>
        <p:spPr>
          <a:xfrm>
            <a:off x="7832622" y="2483733"/>
            <a:ext cx="21199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鬼押出し園 着</a:t>
            </a:r>
            <a:endParaRPr kumimoji="1" lang="en-US" altLang="ja-JP" sz="1100" b="1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0C452DD-F535-0384-119F-4F81EECA5D58}"/>
              </a:ext>
            </a:extLst>
          </p:cNvPr>
          <p:cNvSpPr/>
          <p:nvPr/>
        </p:nvSpPr>
        <p:spPr>
          <a:xfrm>
            <a:off x="900492" y="5336432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20:30</a:t>
            </a:r>
            <a:endParaRPr kumimoji="1" lang="ja-JP" altLang="en-US" dirty="0"/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AE46EED-3FF4-7FDB-18F6-4AC48D78B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587" y="2564214"/>
            <a:ext cx="997661" cy="606352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9A698D98-A488-04C5-3650-E1664C8F36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656" y="3293044"/>
            <a:ext cx="968251" cy="65738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5B4C209-19D4-EBC5-673D-958D9330E46A}"/>
              </a:ext>
            </a:extLst>
          </p:cNvPr>
          <p:cNvSpPr txBox="1"/>
          <p:nvPr/>
        </p:nvSpPr>
        <p:spPr>
          <a:xfrm>
            <a:off x="1455086" y="3475055"/>
            <a:ext cx="12073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 b="1" dirty="0">
                <a:solidFill>
                  <a:srgbClr val="F4B183"/>
                </a:solidFill>
              </a:rPr>
              <a:t>泳いで、泳いで、泳ぎまくろう！</a:t>
            </a:r>
            <a:endParaRPr kumimoji="1" lang="en-US" altLang="ja-JP" sz="1000" b="1" dirty="0">
              <a:solidFill>
                <a:srgbClr val="F4B183"/>
              </a:solidFill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51122CC-6D06-62AB-600E-8A8911B83697}"/>
              </a:ext>
            </a:extLst>
          </p:cNvPr>
          <p:cNvSpPr txBox="1"/>
          <p:nvPr/>
        </p:nvSpPr>
        <p:spPr>
          <a:xfrm>
            <a:off x="1446268" y="3981787"/>
            <a:ext cx="9568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ディナー</a:t>
            </a:r>
            <a:endParaRPr kumimoji="1" lang="en-US" altLang="ja-JP" sz="1100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0F606A4-0503-4164-EFA1-30B582EF400A}"/>
              </a:ext>
            </a:extLst>
          </p:cNvPr>
          <p:cNvSpPr txBox="1"/>
          <p:nvPr/>
        </p:nvSpPr>
        <p:spPr>
          <a:xfrm>
            <a:off x="1464793" y="4198788"/>
            <a:ext cx="23933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 b="1" dirty="0">
                <a:solidFill>
                  <a:srgbClr val="F4B183"/>
                </a:solidFill>
              </a:rPr>
              <a:t>ハコニワ食堂</a:t>
            </a:r>
            <a:endParaRPr kumimoji="1" lang="en-US" altLang="ja-JP" sz="1000" b="1" dirty="0">
              <a:solidFill>
                <a:srgbClr val="F4B183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1BB81A4-8A61-F0FF-82C5-70BBC290D501}"/>
              </a:ext>
            </a:extLst>
          </p:cNvPr>
          <p:cNvSpPr txBox="1"/>
          <p:nvPr/>
        </p:nvSpPr>
        <p:spPr>
          <a:xfrm>
            <a:off x="1446268" y="5308764"/>
            <a:ext cx="6304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温泉</a:t>
            </a:r>
            <a:endParaRPr kumimoji="1" lang="en-US" altLang="ja-JP" sz="1100" b="1" dirty="0"/>
          </a:p>
        </p:txBody>
      </p:sp>
      <p:pic>
        <p:nvPicPr>
          <p:cNvPr id="47" name="図 46">
            <a:extLst>
              <a:ext uri="{FF2B5EF4-FFF2-40B4-BE49-F238E27FC236}">
                <a16:creationId xmlns:a16="http://schemas.microsoft.com/office/drawing/2014/main" id="{336DB88E-331E-214A-00A4-71124CD374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2503" y="5417546"/>
            <a:ext cx="999796" cy="614866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CF10898-16EA-319C-09F2-CB3920140FA9}"/>
              </a:ext>
            </a:extLst>
          </p:cNvPr>
          <p:cNvSpPr txBox="1"/>
          <p:nvPr/>
        </p:nvSpPr>
        <p:spPr>
          <a:xfrm>
            <a:off x="1455086" y="5541241"/>
            <a:ext cx="105346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 b="1" dirty="0">
                <a:solidFill>
                  <a:srgbClr val="F4B183"/>
                </a:solidFill>
              </a:rPr>
              <a:t>ゆっくり温泉にはいりましょう！</a:t>
            </a:r>
            <a:endParaRPr kumimoji="1" lang="en-US" altLang="ja-JP" sz="1000" b="1" dirty="0">
              <a:solidFill>
                <a:srgbClr val="F4B183"/>
              </a:solidFill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4A108EAA-E815-0AD9-3E3C-DB5D282EB4DA}"/>
              </a:ext>
            </a:extLst>
          </p:cNvPr>
          <p:cNvSpPr/>
          <p:nvPr/>
        </p:nvSpPr>
        <p:spPr>
          <a:xfrm>
            <a:off x="899833" y="4666463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20:00</a:t>
            </a:r>
            <a:endParaRPr kumimoji="1" lang="ja-JP" altLang="en-US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6743739-BDC5-BA58-F278-430B86C72BAC}"/>
              </a:ext>
            </a:extLst>
          </p:cNvPr>
          <p:cNvSpPr txBox="1"/>
          <p:nvPr/>
        </p:nvSpPr>
        <p:spPr>
          <a:xfrm>
            <a:off x="1429963" y="4612310"/>
            <a:ext cx="9568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ホテル散策</a:t>
            </a:r>
            <a:endParaRPr kumimoji="1" lang="en-US" altLang="ja-JP" sz="1100" b="1" dirty="0"/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6453418E-C1F9-F756-3C17-CA31B8D594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7740" y="4685012"/>
            <a:ext cx="968249" cy="603925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ECBFD9F1-83AE-935D-033B-43F257A84B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9844" y="3029921"/>
            <a:ext cx="946220" cy="656808"/>
          </a:xfrm>
          <a:prstGeom prst="rect">
            <a:avLst/>
          </a:prstGeom>
        </p:spPr>
      </p:pic>
      <p:sp>
        <p:nvSpPr>
          <p:cNvPr id="1027" name="正方形/長方形 1026">
            <a:extLst>
              <a:ext uri="{FF2B5EF4-FFF2-40B4-BE49-F238E27FC236}">
                <a16:creationId xmlns:a16="http://schemas.microsoft.com/office/drawing/2014/main" id="{218CBD69-B5E0-5C8E-CC86-61F702DB0ABE}"/>
              </a:ext>
            </a:extLst>
          </p:cNvPr>
          <p:cNvSpPr/>
          <p:nvPr/>
        </p:nvSpPr>
        <p:spPr>
          <a:xfrm>
            <a:off x="4365955" y="422971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12:30</a:t>
            </a:r>
            <a:endParaRPr kumimoji="1" lang="ja-JP" altLang="en-US" dirty="0"/>
          </a:p>
        </p:txBody>
      </p:sp>
      <p:sp>
        <p:nvSpPr>
          <p:cNvPr id="1031" name="テキスト ボックス 1030">
            <a:extLst>
              <a:ext uri="{FF2B5EF4-FFF2-40B4-BE49-F238E27FC236}">
                <a16:creationId xmlns:a16="http://schemas.microsoft.com/office/drawing/2014/main" id="{E534D7B5-119C-5190-1AF2-50E15F2BD737}"/>
              </a:ext>
            </a:extLst>
          </p:cNvPr>
          <p:cNvSpPr txBox="1"/>
          <p:nvPr/>
        </p:nvSpPr>
        <p:spPr>
          <a:xfrm>
            <a:off x="4818107" y="4220802"/>
            <a:ext cx="1338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ハレニレテラス</a:t>
            </a:r>
            <a:endParaRPr kumimoji="1" lang="en-US" altLang="ja-JP" sz="1100" b="1" dirty="0"/>
          </a:p>
        </p:txBody>
      </p:sp>
      <p:sp>
        <p:nvSpPr>
          <p:cNvPr id="1032" name="正方形/長方形 1031">
            <a:extLst>
              <a:ext uri="{FF2B5EF4-FFF2-40B4-BE49-F238E27FC236}">
                <a16:creationId xmlns:a16="http://schemas.microsoft.com/office/drawing/2014/main" id="{F55B36D1-8157-3D5D-AF47-5A828F579E7C}"/>
              </a:ext>
            </a:extLst>
          </p:cNvPr>
          <p:cNvSpPr/>
          <p:nvPr/>
        </p:nvSpPr>
        <p:spPr>
          <a:xfrm>
            <a:off x="4358008" y="5059302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14:00</a:t>
            </a:r>
            <a:endParaRPr kumimoji="1" lang="ja-JP" altLang="en-US" dirty="0"/>
          </a:p>
        </p:txBody>
      </p:sp>
      <p:sp>
        <p:nvSpPr>
          <p:cNvPr id="1033" name="テキスト ボックス 1032">
            <a:extLst>
              <a:ext uri="{FF2B5EF4-FFF2-40B4-BE49-F238E27FC236}">
                <a16:creationId xmlns:a16="http://schemas.microsoft.com/office/drawing/2014/main" id="{1EBF525E-597B-9A3E-799A-2ECC482CFE19}"/>
              </a:ext>
            </a:extLst>
          </p:cNvPr>
          <p:cNvSpPr txBox="1"/>
          <p:nvPr/>
        </p:nvSpPr>
        <p:spPr>
          <a:xfrm>
            <a:off x="4825898" y="5020010"/>
            <a:ext cx="15738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軽井沢タリアセン 着</a:t>
            </a:r>
            <a:endParaRPr kumimoji="1" lang="en-US" altLang="ja-JP" sz="1100" b="1" dirty="0"/>
          </a:p>
        </p:txBody>
      </p:sp>
      <p:pic>
        <p:nvPicPr>
          <p:cNvPr id="1036" name="図 1035">
            <a:extLst>
              <a:ext uri="{FF2B5EF4-FFF2-40B4-BE49-F238E27FC236}">
                <a16:creationId xmlns:a16="http://schemas.microsoft.com/office/drawing/2014/main" id="{57F5A9B6-42A8-FE7D-7068-9D4F403962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637" y="4266058"/>
            <a:ext cx="830557" cy="578333"/>
          </a:xfrm>
          <a:prstGeom prst="rect">
            <a:avLst/>
          </a:prstGeom>
        </p:spPr>
      </p:pic>
      <p:sp>
        <p:nvSpPr>
          <p:cNvPr id="1039" name="正方形/長方形 1038">
            <a:extLst>
              <a:ext uri="{FF2B5EF4-FFF2-40B4-BE49-F238E27FC236}">
                <a16:creationId xmlns:a16="http://schemas.microsoft.com/office/drawing/2014/main" id="{E1160D40-901B-9F2D-B366-F29AF276F08F}"/>
              </a:ext>
            </a:extLst>
          </p:cNvPr>
          <p:cNvSpPr/>
          <p:nvPr/>
        </p:nvSpPr>
        <p:spPr>
          <a:xfrm>
            <a:off x="4350015" y="555990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14:30</a:t>
            </a:r>
            <a:endParaRPr kumimoji="1" lang="ja-JP" altLang="en-US" dirty="0"/>
          </a:p>
        </p:txBody>
      </p:sp>
      <p:sp>
        <p:nvSpPr>
          <p:cNvPr id="1047" name="正方形/長方形 1046">
            <a:extLst>
              <a:ext uri="{FF2B5EF4-FFF2-40B4-BE49-F238E27FC236}">
                <a16:creationId xmlns:a16="http://schemas.microsoft.com/office/drawing/2014/main" id="{81FF0361-75BE-8B86-3D30-EBFD4F8442CD}"/>
              </a:ext>
            </a:extLst>
          </p:cNvPr>
          <p:cNvSpPr/>
          <p:nvPr/>
        </p:nvSpPr>
        <p:spPr>
          <a:xfrm>
            <a:off x="4758799" y="5306774"/>
            <a:ext cx="2269701" cy="1033143"/>
          </a:xfrm>
          <a:prstGeom prst="rect">
            <a:avLst/>
          </a:prstGeom>
          <a:solidFill>
            <a:schemeClr val="accent5">
              <a:lumMod val="20000"/>
              <a:lumOff val="80000"/>
              <a:alpha val="34118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49" name="直線コネクタ 1048">
            <a:extLst>
              <a:ext uri="{FF2B5EF4-FFF2-40B4-BE49-F238E27FC236}">
                <a16:creationId xmlns:a16="http://schemas.microsoft.com/office/drawing/2014/main" id="{373A42FB-6729-FB3F-BD69-295E393EFABB}"/>
              </a:ext>
            </a:extLst>
          </p:cNvPr>
          <p:cNvCxnSpPr>
            <a:cxnSpLocks/>
          </p:cNvCxnSpPr>
          <p:nvPr/>
        </p:nvCxnSpPr>
        <p:spPr>
          <a:xfrm>
            <a:off x="4765752" y="5306773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直線コネクタ 1049">
            <a:extLst>
              <a:ext uri="{FF2B5EF4-FFF2-40B4-BE49-F238E27FC236}">
                <a16:creationId xmlns:a16="http://schemas.microsoft.com/office/drawing/2014/main" id="{7D9ED176-2B55-DEE6-B009-AD155AF66EC2}"/>
              </a:ext>
            </a:extLst>
          </p:cNvPr>
          <p:cNvCxnSpPr>
            <a:cxnSpLocks/>
          </p:cNvCxnSpPr>
          <p:nvPr/>
        </p:nvCxnSpPr>
        <p:spPr>
          <a:xfrm>
            <a:off x="4772102" y="5294073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2" name="テキスト ボックス 1051">
            <a:extLst>
              <a:ext uri="{FF2B5EF4-FFF2-40B4-BE49-F238E27FC236}">
                <a16:creationId xmlns:a16="http://schemas.microsoft.com/office/drawing/2014/main" id="{57018045-E14C-6CBF-78D1-3B9F24DFF2C4}"/>
              </a:ext>
            </a:extLst>
          </p:cNvPr>
          <p:cNvSpPr txBox="1"/>
          <p:nvPr/>
        </p:nvSpPr>
        <p:spPr>
          <a:xfrm>
            <a:off x="5169897" y="5199716"/>
            <a:ext cx="146466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>
                <a:solidFill>
                  <a:srgbClr val="0068B8"/>
                </a:solidFill>
              </a:rPr>
              <a:t>軽井沢タリヤセン</a:t>
            </a:r>
            <a:endParaRPr kumimoji="1" lang="en-US" altLang="ja-JP" sz="1100" b="1" dirty="0">
              <a:solidFill>
                <a:srgbClr val="0068B8"/>
              </a:solidFill>
            </a:endParaRPr>
          </a:p>
        </p:txBody>
      </p:sp>
      <p:sp>
        <p:nvSpPr>
          <p:cNvPr id="1057" name="テキスト ボックス 1056">
            <a:extLst>
              <a:ext uri="{FF2B5EF4-FFF2-40B4-BE49-F238E27FC236}">
                <a16:creationId xmlns:a16="http://schemas.microsoft.com/office/drawing/2014/main" id="{6D36217B-7459-E8E2-4E71-397F9E0C586C}"/>
              </a:ext>
            </a:extLst>
          </p:cNvPr>
          <p:cNvSpPr txBox="1"/>
          <p:nvPr/>
        </p:nvSpPr>
        <p:spPr>
          <a:xfrm>
            <a:off x="4742522" y="5518459"/>
            <a:ext cx="11068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ペイネ美術館</a:t>
            </a:r>
            <a:endParaRPr kumimoji="1" lang="en-US" altLang="ja-JP" sz="1100" b="1" dirty="0"/>
          </a:p>
        </p:txBody>
      </p:sp>
      <p:sp>
        <p:nvSpPr>
          <p:cNvPr id="1058" name="テキスト ボックス 1057">
            <a:extLst>
              <a:ext uri="{FF2B5EF4-FFF2-40B4-BE49-F238E27FC236}">
                <a16:creationId xmlns:a16="http://schemas.microsoft.com/office/drawing/2014/main" id="{0FED6A39-ACE9-E450-6657-DAFBC07B831F}"/>
              </a:ext>
            </a:extLst>
          </p:cNvPr>
          <p:cNvSpPr txBox="1"/>
          <p:nvPr/>
        </p:nvSpPr>
        <p:spPr>
          <a:xfrm>
            <a:off x="4756404" y="5870894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野の花美術館</a:t>
            </a:r>
            <a:endParaRPr kumimoji="1" lang="en-US" altLang="ja-JP" sz="1100" b="1" dirty="0"/>
          </a:p>
        </p:txBody>
      </p:sp>
      <p:pic>
        <p:nvPicPr>
          <p:cNvPr id="1026" name="Picture 2" descr="かわいい車のイラスト（小型車）（8カット） - イラストくん">
            <a:extLst>
              <a:ext uri="{FF2B5EF4-FFF2-40B4-BE49-F238E27FC236}">
                <a16:creationId xmlns:a16="http://schemas.microsoft.com/office/drawing/2014/main" id="{77D9D247-D4D2-B251-A3B0-142DDA4BE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890" y="968935"/>
            <a:ext cx="655033" cy="65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D9C50EB-2042-7B0C-8231-AA09409FDE91}"/>
              </a:ext>
            </a:extLst>
          </p:cNvPr>
          <p:cNvSpPr txBox="1"/>
          <p:nvPr/>
        </p:nvSpPr>
        <p:spPr>
          <a:xfrm>
            <a:off x="7849635" y="3669198"/>
            <a:ext cx="15006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鬼押出し園 発</a:t>
            </a:r>
            <a:endParaRPr kumimoji="1" lang="en-US" altLang="ja-JP" sz="1100" b="1" dirty="0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9868A00A-7DB2-5983-31B2-6891CF74FF4B}"/>
              </a:ext>
            </a:extLst>
          </p:cNvPr>
          <p:cNvSpPr/>
          <p:nvPr/>
        </p:nvSpPr>
        <p:spPr>
          <a:xfrm>
            <a:off x="7514480" y="4077026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11:00</a:t>
            </a:r>
            <a:endParaRPr kumimoji="1" lang="ja-JP" altLang="en-US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4A89216-AF22-6E3F-4BB5-E7E5DE03FC0F}"/>
              </a:ext>
            </a:extLst>
          </p:cNvPr>
          <p:cNvSpPr txBox="1"/>
          <p:nvPr/>
        </p:nvSpPr>
        <p:spPr>
          <a:xfrm>
            <a:off x="7842468" y="4021939"/>
            <a:ext cx="15006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白樺リゾート 着</a:t>
            </a:r>
            <a:endParaRPr kumimoji="1" lang="en-US" altLang="ja-JP" sz="1100" b="1" dirty="0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68EE0BD-87BD-6FB8-0CD1-9A7ECBC0F3BA}"/>
              </a:ext>
            </a:extLst>
          </p:cNvPr>
          <p:cNvSpPr txBox="1"/>
          <p:nvPr/>
        </p:nvSpPr>
        <p:spPr>
          <a:xfrm>
            <a:off x="7957583" y="5814716"/>
            <a:ext cx="15006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白樺リゾート 発</a:t>
            </a:r>
            <a:endParaRPr kumimoji="1" lang="en-US" altLang="ja-JP" sz="1100" b="1" dirty="0"/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1314DD6-4246-5A17-7943-16FCDA3941B8}"/>
              </a:ext>
            </a:extLst>
          </p:cNvPr>
          <p:cNvCxnSpPr>
            <a:cxnSpLocks/>
          </p:cNvCxnSpPr>
          <p:nvPr/>
        </p:nvCxnSpPr>
        <p:spPr>
          <a:xfrm>
            <a:off x="6936047" y="4006244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15A4191F-03A2-8EC5-8977-E64E7F7A74ED}"/>
              </a:ext>
            </a:extLst>
          </p:cNvPr>
          <p:cNvCxnSpPr>
            <a:cxnSpLocks/>
          </p:cNvCxnSpPr>
          <p:nvPr/>
        </p:nvCxnSpPr>
        <p:spPr>
          <a:xfrm>
            <a:off x="7074651" y="3873000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直線コネクタ 1023">
            <a:extLst>
              <a:ext uri="{FF2B5EF4-FFF2-40B4-BE49-F238E27FC236}">
                <a16:creationId xmlns:a16="http://schemas.microsoft.com/office/drawing/2014/main" id="{C8449255-E914-992C-770E-7AA0565B01E3}"/>
              </a:ext>
            </a:extLst>
          </p:cNvPr>
          <p:cNvCxnSpPr>
            <a:cxnSpLocks/>
          </p:cNvCxnSpPr>
          <p:nvPr/>
        </p:nvCxnSpPr>
        <p:spPr>
          <a:xfrm>
            <a:off x="6888422" y="6359378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直線コネクタ 1024">
            <a:extLst>
              <a:ext uri="{FF2B5EF4-FFF2-40B4-BE49-F238E27FC236}">
                <a16:creationId xmlns:a16="http://schemas.microsoft.com/office/drawing/2014/main" id="{81A6B89C-662A-2430-6AB9-F8CE19614DFF}"/>
              </a:ext>
            </a:extLst>
          </p:cNvPr>
          <p:cNvCxnSpPr>
            <a:cxnSpLocks/>
          </p:cNvCxnSpPr>
          <p:nvPr/>
        </p:nvCxnSpPr>
        <p:spPr>
          <a:xfrm>
            <a:off x="7019406" y="6218514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正方形/長方形 1027">
            <a:extLst>
              <a:ext uri="{FF2B5EF4-FFF2-40B4-BE49-F238E27FC236}">
                <a16:creationId xmlns:a16="http://schemas.microsoft.com/office/drawing/2014/main" id="{BC093801-1C52-8EF3-78AF-0ED50433C9EA}"/>
              </a:ext>
            </a:extLst>
          </p:cNvPr>
          <p:cNvSpPr/>
          <p:nvPr/>
        </p:nvSpPr>
        <p:spPr>
          <a:xfrm>
            <a:off x="7933536" y="2738591"/>
            <a:ext cx="2269701" cy="919010"/>
          </a:xfrm>
          <a:prstGeom prst="rect">
            <a:avLst/>
          </a:prstGeom>
          <a:solidFill>
            <a:schemeClr val="accent5">
              <a:lumMod val="20000"/>
              <a:lumOff val="80000"/>
              <a:alpha val="34118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29" name="直線コネクタ 1028">
            <a:extLst>
              <a:ext uri="{FF2B5EF4-FFF2-40B4-BE49-F238E27FC236}">
                <a16:creationId xmlns:a16="http://schemas.microsoft.com/office/drawing/2014/main" id="{F7BCF6B5-1452-0164-C7BE-9D4CC1EF9A4E}"/>
              </a:ext>
            </a:extLst>
          </p:cNvPr>
          <p:cNvCxnSpPr>
            <a:cxnSpLocks/>
          </p:cNvCxnSpPr>
          <p:nvPr/>
        </p:nvCxnSpPr>
        <p:spPr>
          <a:xfrm>
            <a:off x="7940489" y="2738589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直線コネクタ 1029">
            <a:extLst>
              <a:ext uri="{FF2B5EF4-FFF2-40B4-BE49-F238E27FC236}">
                <a16:creationId xmlns:a16="http://schemas.microsoft.com/office/drawing/2014/main" id="{2D98B662-936A-280E-83AF-A4D388DD0B69}"/>
              </a:ext>
            </a:extLst>
          </p:cNvPr>
          <p:cNvCxnSpPr>
            <a:cxnSpLocks/>
          </p:cNvCxnSpPr>
          <p:nvPr/>
        </p:nvCxnSpPr>
        <p:spPr>
          <a:xfrm>
            <a:off x="7946839" y="2725889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テキスト ボックス 1033">
            <a:extLst>
              <a:ext uri="{FF2B5EF4-FFF2-40B4-BE49-F238E27FC236}">
                <a16:creationId xmlns:a16="http://schemas.microsoft.com/office/drawing/2014/main" id="{B93670E2-127E-B442-115B-3C9CE9523B5A}"/>
              </a:ext>
            </a:extLst>
          </p:cNvPr>
          <p:cNvSpPr txBox="1"/>
          <p:nvPr/>
        </p:nvSpPr>
        <p:spPr>
          <a:xfrm>
            <a:off x="8344634" y="2631532"/>
            <a:ext cx="100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>
                <a:solidFill>
                  <a:srgbClr val="0068B8"/>
                </a:solidFill>
              </a:rPr>
              <a:t>鬼押出し園</a:t>
            </a:r>
            <a:endParaRPr kumimoji="1" lang="en-US" altLang="ja-JP" sz="1100" b="1" dirty="0">
              <a:solidFill>
                <a:srgbClr val="0068B8"/>
              </a:solidFill>
            </a:endParaRPr>
          </a:p>
        </p:txBody>
      </p:sp>
      <p:sp>
        <p:nvSpPr>
          <p:cNvPr id="1037" name="テキスト ボックス 1036">
            <a:extLst>
              <a:ext uri="{FF2B5EF4-FFF2-40B4-BE49-F238E27FC236}">
                <a16:creationId xmlns:a16="http://schemas.microsoft.com/office/drawing/2014/main" id="{6422FE4B-F288-A094-73B8-BFEE5E5D3323}"/>
              </a:ext>
            </a:extLst>
          </p:cNvPr>
          <p:cNvSpPr txBox="1"/>
          <p:nvPr/>
        </p:nvSpPr>
        <p:spPr>
          <a:xfrm>
            <a:off x="7913589" y="2848870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浅間山観音堂</a:t>
            </a:r>
            <a:endParaRPr kumimoji="1" lang="en-US" altLang="ja-JP" sz="1100" b="1" dirty="0"/>
          </a:p>
        </p:txBody>
      </p:sp>
      <p:sp>
        <p:nvSpPr>
          <p:cNvPr id="1038" name="テキスト ボックス 1037">
            <a:extLst>
              <a:ext uri="{FF2B5EF4-FFF2-40B4-BE49-F238E27FC236}">
                <a16:creationId xmlns:a16="http://schemas.microsoft.com/office/drawing/2014/main" id="{5AC316EB-B5EA-947E-9D55-235ECD0C3408}"/>
              </a:ext>
            </a:extLst>
          </p:cNvPr>
          <p:cNvSpPr txBox="1"/>
          <p:nvPr/>
        </p:nvSpPr>
        <p:spPr>
          <a:xfrm>
            <a:off x="7912047" y="3125679"/>
            <a:ext cx="16506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溶岩トンネルと奇岩群</a:t>
            </a:r>
            <a:endParaRPr kumimoji="1" lang="en-US" altLang="ja-JP" sz="1100" b="1" dirty="0"/>
          </a:p>
        </p:txBody>
      </p:sp>
      <p:cxnSp>
        <p:nvCxnSpPr>
          <p:cNvPr id="1042" name="直線コネクタ 1041">
            <a:extLst>
              <a:ext uri="{FF2B5EF4-FFF2-40B4-BE49-F238E27FC236}">
                <a16:creationId xmlns:a16="http://schemas.microsoft.com/office/drawing/2014/main" id="{E29C34D8-5D56-539A-0C91-E89341B8C888}"/>
              </a:ext>
            </a:extLst>
          </p:cNvPr>
          <p:cNvCxnSpPr>
            <a:cxnSpLocks/>
          </p:cNvCxnSpPr>
          <p:nvPr/>
        </p:nvCxnSpPr>
        <p:spPr>
          <a:xfrm>
            <a:off x="10061206" y="3640079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直線コネクタ 1042">
            <a:extLst>
              <a:ext uri="{FF2B5EF4-FFF2-40B4-BE49-F238E27FC236}">
                <a16:creationId xmlns:a16="http://schemas.microsoft.com/office/drawing/2014/main" id="{1F92ECD1-AA96-43AE-F8A5-5A791E322703}"/>
              </a:ext>
            </a:extLst>
          </p:cNvPr>
          <p:cNvCxnSpPr>
            <a:cxnSpLocks/>
          </p:cNvCxnSpPr>
          <p:nvPr/>
        </p:nvCxnSpPr>
        <p:spPr>
          <a:xfrm>
            <a:off x="10199810" y="3506835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9" name="図 1078">
            <a:extLst>
              <a:ext uri="{FF2B5EF4-FFF2-40B4-BE49-F238E27FC236}">
                <a16:creationId xmlns:a16="http://schemas.microsoft.com/office/drawing/2014/main" id="{0582F1D1-B148-5F4F-FAAD-096174760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86483" y="2265144"/>
            <a:ext cx="1033598" cy="627199"/>
          </a:xfrm>
          <a:prstGeom prst="rect">
            <a:avLst/>
          </a:prstGeom>
        </p:spPr>
      </p:pic>
      <p:sp>
        <p:nvSpPr>
          <p:cNvPr id="1081" name="テキスト ボックス 1080">
            <a:extLst>
              <a:ext uri="{FF2B5EF4-FFF2-40B4-BE49-F238E27FC236}">
                <a16:creationId xmlns:a16="http://schemas.microsoft.com/office/drawing/2014/main" id="{E6FB71C7-8ECC-562D-9948-86F6F566E1CF}"/>
              </a:ext>
            </a:extLst>
          </p:cNvPr>
          <p:cNvSpPr txBox="1"/>
          <p:nvPr/>
        </p:nvSpPr>
        <p:spPr>
          <a:xfrm>
            <a:off x="7933536" y="3411741"/>
            <a:ext cx="16506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展望スポット</a:t>
            </a:r>
            <a:endParaRPr kumimoji="1" lang="en-US" altLang="ja-JP" sz="1100" b="1" dirty="0"/>
          </a:p>
        </p:txBody>
      </p:sp>
      <p:sp>
        <p:nvSpPr>
          <p:cNvPr id="1085" name="正方形/長方形 1084">
            <a:extLst>
              <a:ext uri="{FF2B5EF4-FFF2-40B4-BE49-F238E27FC236}">
                <a16:creationId xmlns:a16="http://schemas.microsoft.com/office/drawing/2014/main" id="{A7F12893-BB5F-5636-46B6-55F978C71897}"/>
              </a:ext>
            </a:extLst>
          </p:cNvPr>
          <p:cNvSpPr/>
          <p:nvPr/>
        </p:nvSpPr>
        <p:spPr>
          <a:xfrm>
            <a:off x="7527426" y="4447424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11:10</a:t>
            </a:r>
            <a:endParaRPr kumimoji="1" lang="ja-JP" altLang="en-US" dirty="0"/>
          </a:p>
        </p:txBody>
      </p:sp>
      <p:sp>
        <p:nvSpPr>
          <p:cNvPr id="1086" name="正方形/長方形 1085">
            <a:extLst>
              <a:ext uri="{FF2B5EF4-FFF2-40B4-BE49-F238E27FC236}">
                <a16:creationId xmlns:a16="http://schemas.microsoft.com/office/drawing/2014/main" id="{62F93ABA-914F-C9D1-9025-777493642BDE}"/>
              </a:ext>
            </a:extLst>
          </p:cNvPr>
          <p:cNvSpPr/>
          <p:nvPr/>
        </p:nvSpPr>
        <p:spPr>
          <a:xfrm>
            <a:off x="7951523" y="4267200"/>
            <a:ext cx="2269701" cy="1434470"/>
          </a:xfrm>
          <a:prstGeom prst="rect">
            <a:avLst/>
          </a:prstGeom>
          <a:solidFill>
            <a:schemeClr val="accent5">
              <a:lumMod val="20000"/>
              <a:lumOff val="80000"/>
              <a:alpha val="34118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088" name="直線コネクタ 1087">
            <a:extLst>
              <a:ext uri="{FF2B5EF4-FFF2-40B4-BE49-F238E27FC236}">
                <a16:creationId xmlns:a16="http://schemas.microsoft.com/office/drawing/2014/main" id="{F279A475-A620-CBE0-ECD6-8C83D59D3FDD}"/>
              </a:ext>
            </a:extLst>
          </p:cNvPr>
          <p:cNvCxnSpPr>
            <a:cxnSpLocks/>
          </p:cNvCxnSpPr>
          <p:nvPr/>
        </p:nvCxnSpPr>
        <p:spPr>
          <a:xfrm>
            <a:off x="7958476" y="4279971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9" name="直線コネクタ 1088">
            <a:extLst>
              <a:ext uri="{FF2B5EF4-FFF2-40B4-BE49-F238E27FC236}">
                <a16:creationId xmlns:a16="http://schemas.microsoft.com/office/drawing/2014/main" id="{A6A65D22-91C9-539E-2AF8-5781A30FDB46}"/>
              </a:ext>
            </a:extLst>
          </p:cNvPr>
          <p:cNvCxnSpPr>
            <a:cxnSpLocks/>
          </p:cNvCxnSpPr>
          <p:nvPr/>
        </p:nvCxnSpPr>
        <p:spPr>
          <a:xfrm>
            <a:off x="7964826" y="4267271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0" name="テキスト ボックス 1089">
            <a:extLst>
              <a:ext uri="{FF2B5EF4-FFF2-40B4-BE49-F238E27FC236}">
                <a16:creationId xmlns:a16="http://schemas.microsoft.com/office/drawing/2014/main" id="{59B25435-6AD0-FFD2-E1B9-6AFCD7A09CB2}"/>
              </a:ext>
            </a:extLst>
          </p:cNvPr>
          <p:cNvSpPr txBox="1"/>
          <p:nvPr/>
        </p:nvSpPr>
        <p:spPr>
          <a:xfrm>
            <a:off x="8362621" y="4172914"/>
            <a:ext cx="120010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>
                <a:solidFill>
                  <a:srgbClr val="0068B8"/>
                </a:solidFill>
              </a:rPr>
              <a:t>白樺リゾート</a:t>
            </a:r>
            <a:endParaRPr kumimoji="1" lang="en-US" altLang="ja-JP" sz="1100" b="1" dirty="0">
              <a:solidFill>
                <a:srgbClr val="0068B8"/>
              </a:solidFill>
            </a:endParaRPr>
          </a:p>
        </p:txBody>
      </p:sp>
      <p:sp>
        <p:nvSpPr>
          <p:cNvPr id="1091" name="テキスト ボックス 1090">
            <a:extLst>
              <a:ext uri="{FF2B5EF4-FFF2-40B4-BE49-F238E27FC236}">
                <a16:creationId xmlns:a16="http://schemas.microsoft.com/office/drawing/2014/main" id="{3E7ECCB9-AF38-258F-B3C4-C4904EFB66E9}"/>
              </a:ext>
            </a:extLst>
          </p:cNvPr>
          <p:cNvSpPr txBox="1"/>
          <p:nvPr/>
        </p:nvSpPr>
        <p:spPr>
          <a:xfrm>
            <a:off x="7931576" y="4390252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森の遊園地①</a:t>
            </a:r>
            <a:endParaRPr kumimoji="1" lang="en-US" altLang="ja-JP" sz="1100" b="1" dirty="0"/>
          </a:p>
        </p:txBody>
      </p:sp>
      <p:sp>
        <p:nvSpPr>
          <p:cNvPr id="1092" name="テキスト ボックス 1091">
            <a:extLst>
              <a:ext uri="{FF2B5EF4-FFF2-40B4-BE49-F238E27FC236}">
                <a16:creationId xmlns:a16="http://schemas.microsoft.com/office/drawing/2014/main" id="{05168504-7FB7-4E35-AEFF-8F2BAF636E57}"/>
              </a:ext>
            </a:extLst>
          </p:cNvPr>
          <p:cNvSpPr txBox="1"/>
          <p:nvPr/>
        </p:nvSpPr>
        <p:spPr>
          <a:xfrm>
            <a:off x="7928058" y="4683527"/>
            <a:ext cx="16506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ランチ</a:t>
            </a:r>
            <a:endParaRPr kumimoji="1" lang="en-US" altLang="ja-JP" sz="1100" b="1" dirty="0"/>
          </a:p>
        </p:txBody>
      </p:sp>
      <p:cxnSp>
        <p:nvCxnSpPr>
          <p:cNvPr id="1093" name="直線コネクタ 1092">
            <a:extLst>
              <a:ext uri="{FF2B5EF4-FFF2-40B4-BE49-F238E27FC236}">
                <a16:creationId xmlns:a16="http://schemas.microsoft.com/office/drawing/2014/main" id="{18FE12C8-629A-C181-FC7D-33A5AEEC9A02}"/>
              </a:ext>
            </a:extLst>
          </p:cNvPr>
          <p:cNvCxnSpPr>
            <a:cxnSpLocks/>
          </p:cNvCxnSpPr>
          <p:nvPr/>
        </p:nvCxnSpPr>
        <p:spPr>
          <a:xfrm>
            <a:off x="10079193" y="5707241"/>
            <a:ext cx="135607" cy="0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4" name="直線コネクタ 1093">
            <a:extLst>
              <a:ext uri="{FF2B5EF4-FFF2-40B4-BE49-F238E27FC236}">
                <a16:creationId xmlns:a16="http://schemas.microsoft.com/office/drawing/2014/main" id="{17AF524F-BE6D-3A03-2C2C-F514C22DF7C8}"/>
              </a:ext>
            </a:extLst>
          </p:cNvPr>
          <p:cNvCxnSpPr>
            <a:cxnSpLocks/>
          </p:cNvCxnSpPr>
          <p:nvPr/>
        </p:nvCxnSpPr>
        <p:spPr>
          <a:xfrm>
            <a:off x="10217797" y="5573997"/>
            <a:ext cx="0" cy="147754"/>
          </a:xfrm>
          <a:prstGeom prst="line">
            <a:avLst/>
          </a:prstGeom>
          <a:ln w="28575">
            <a:solidFill>
              <a:srgbClr val="0068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5" name="テキスト ボックス 1094">
            <a:extLst>
              <a:ext uri="{FF2B5EF4-FFF2-40B4-BE49-F238E27FC236}">
                <a16:creationId xmlns:a16="http://schemas.microsoft.com/office/drawing/2014/main" id="{F5F05AE6-C484-4A5E-891A-4E9089CA62D3}"/>
              </a:ext>
            </a:extLst>
          </p:cNvPr>
          <p:cNvSpPr txBox="1"/>
          <p:nvPr/>
        </p:nvSpPr>
        <p:spPr>
          <a:xfrm>
            <a:off x="7933536" y="4931340"/>
            <a:ext cx="16506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森の遊園地②</a:t>
            </a:r>
            <a:endParaRPr kumimoji="1" lang="en-US" altLang="ja-JP" sz="1100" b="1" dirty="0"/>
          </a:p>
        </p:txBody>
      </p:sp>
      <p:pic>
        <p:nvPicPr>
          <p:cNvPr id="1084" name="図 1083">
            <a:extLst>
              <a:ext uri="{FF2B5EF4-FFF2-40B4-BE49-F238E27FC236}">
                <a16:creationId xmlns:a16="http://schemas.microsoft.com/office/drawing/2014/main" id="{963DCF72-7533-236A-DED9-C0100B1667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52285" y="3958937"/>
            <a:ext cx="906256" cy="594656"/>
          </a:xfrm>
          <a:prstGeom prst="rect">
            <a:avLst/>
          </a:prstGeom>
        </p:spPr>
      </p:pic>
      <p:sp>
        <p:nvSpPr>
          <p:cNvPr id="1096" name="正方形/長方形 1095">
            <a:extLst>
              <a:ext uri="{FF2B5EF4-FFF2-40B4-BE49-F238E27FC236}">
                <a16:creationId xmlns:a16="http://schemas.microsoft.com/office/drawing/2014/main" id="{B3881A70-9B65-49AA-AF70-1CB740EC248B}"/>
              </a:ext>
            </a:extLst>
          </p:cNvPr>
          <p:cNvSpPr/>
          <p:nvPr/>
        </p:nvSpPr>
        <p:spPr>
          <a:xfrm>
            <a:off x="7517901" y="4713326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12:30</a:t>
            </a:r>
            <a:endParaRPr kumimoji="1" lang="ja-JP" altLang="en-US" dirty="0"/>
          </a:p>
        </p:txBody>
      </p:sp>
      <p:sp>
        <p:nvSpPr>
          <p:cNvPr id="1097" name="正方形/長方形 1096">
            <a:extLst>
              <a:ext uri="{FF2B5EF4-FFF2-40B4-BE49-F238E27FC236}">
                <a16:creationId xmlns:a16="http://schemas.microsoft.com/office/drawing/2014/main" id="{1CD21EEB-DB12-CCD6-5480-F9A2DE07A586}"/>
              </a:ext>
            </a:extLst>
          </p:cNvPr>
          <p:cNvSpPr/>
          <p:nvPr/>
        </p:nvSpPr>
        <p:spPr>
          <a:xfrm>
            <a:off x="7522405" y="4971826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13:00</a:t>
            </a:r>
            <a:endParaRPr kumimoji="1" lang="ja-JP" altLang="en-US" dirty="0"/>
          </a:p>
        </p:txBody>
      </p:sp>
      <p:sp>
        <p:nvSpPr>
          <p:cNvPr id="1099" name="正方形/長方形 1098">
            <a:extLst>
              <a:ext uri="{FF2B5EF4-FFF2-40B4-BE49-F238E27FC236}">
                <a16:creationId xmlns:a16="http://schemas.microsoft.com/office/drawing/2014/main" id="{090710AD-EE1C-F6E5-D134-ECC9314E8996}"/>
              </a:ext>
            </a:extLst>
          </p:cNvPr>
          <p:cNvSpPr/>
          <p:nvPr/>
        </p:nvSpPr>
        <p:spPr>
          <a:xfrm>
            <a:off x="7514480" y="522219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14:00</a:t>
            </a:r>
            <a:endParaRPr kumimoji="1" lang="ja-JP" altLang="en-US" dirty="0"/>
          </a:p>
        </p:txBody>
      </p:sp>
      <p:sp>
        <p:nvSpPr>
          <p:cNvPr id="1100" name="テキスト ボックス 1099">
            <a:extLst>
              <a:ext uri="{FF2B5EF4-FFF2-40B4-BE49-F238E27FC236}">
                <a16:creationId xmlns:a16="http://schemas.microsoft.com/office/drawing/2014/main" id="{DC22DF92-479A-3301-9144-9522E561AF31}"/>
              </a:ext>
            </a:extLst>
          </p:cNvPr>
          <p:cNvSpPr txBox="1"/>
          <p:nvPr/>
        </p:nvSpPr>
        <p:spPr>
          <a:xfrm>
            <a:off x="7937496" y="5167396"/>
            <a:ext cx="16506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どうぶつ王国</a:t>
            </a:r>
            <a:endParaRPr kumimoji="1" lang="en-US" altLang="ja-JP" sz="1100" b="1" dirty="0"/>
          </a:p>
        </p:txBody>
      </p:sp>
      <p:sp>
        <p:nvSpPr>
          <p:cNvPr id="1102" name="正方形/長方形 1101">
            <a:extLst>
              <a:ext uri="{FF2B5EF4-FFF2-40B4-BE49-F238E27FC236}">
                <a16:creationId xmlns:a16="http://schemas.microsoft.com/office/drawing/2014/main" id="{859D610B-0AE0-B05D-DA78-2F654D3D0BD0}"/>
              </a:ext>
            </a:extLst>
          </p:cNvPr>
          <p:cNvSpPr/>
          <p:nvPr/>
        </p:nvSpPr>
        <p:spPr>
          <a:xfrm>
            <a:off x="7514480" y="5465580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15:00</a:t>
            </a:r>
            <a:endParaRPr kumimoji="1" lang="ja-JP" altLang="en-US" dirty="0"/>
          </a:p>
        </p:txBody>
      </p:sp>
      <p:sp>
        <p:nvSpPr>
          <p:cNvPr id="1104" name="テキスト ボックス 1103">
            <a:extLst>
              <a:ext uri="{FF2B5EF4-FFF2-40B4-BE49-F238E27FC236}">
                <a16:creationId xmlns:a16="http://schemas.microsoft.com/office/drawing/2014/main" id="{FC44794F-BAC7-6F04-2552-C706AC668660}"/>
              </a:ext>
            </a:extLst>
          </p:cNvPr>
          <p:cNvSpPr txBox="1"/>
          <p:nvPr/>
        </p:nvSpPr>
        <p:spPr>
          <a:xfrm>
            <a:off x="7952338" y="5398075"/>
            <a:ext cx="1900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オルゴール切り絵美術館</a:t>
            </a:r>
            <a:endParaRPr kumimoji="1" lang="en-US" altLang="ja-JP" sz="1100" b="1" dirty="0"/>
          </a:p>
        </p:txBody>
      </p:sp>
      <p:sp>
        <p:nvSpPr>
          <p:cNvPr id="1107" name="正方形/長方形 1106">
            <a:extLst>
              <a:ext uri="{FF2B5EF4-FFF2-40B4-BE49-F238E27FC236}">
                <a16:creationId xmlns:a16="http://schemas.microsoft.com/office/drawing/2014/main" id="{E5C57C39-1B40-8567-6151-C4F2984042BB}"/>
              </a:ext>
            </a:extLst>
          </p:cNvPr>
          <p:cNvSpPr/>
          <p:nvPr/>
        </p:nvSpPr>
        <p:spPr>
          <a:xfrm>
            <a:off x="4342919" y="5961168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15:30</a:t>
            </a:r>
            <a:endParaRPr kumimoji="1" lang="ja-JP" altLang="en-US" dirty="0"/>
          </a:p>
        </p:txBody>
      </p:sp>
      <p:sp>
        <p:nvSpPr>
          <p:cNvPr id="1108" name="正方形/長方形 1107">
            <a:extLst>
              <a:ext uri="{FF2B5EF4-FFF2-40B4-BE49-F238E27FC236}">
                <a16:creationId xmlns:a16="http://schemas.microsoft.com/office/drawing/2014/main" id="{1D965E4D-43AD-0980-917A-7E03C66B8C73}"/>
              </a:ext>
            </a:extLst>
          </p:cNvPr>
          <p:cNvSpPr/>
          <p:nvPr/>
        </p:nvSpPr>
        <p:spPr>
          <a:xfrm>
            <a:off x="4340374" y="6393075"/>
            <a:ext cx="384514" cy="1562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100" dirty="0"/>
              <a:t>17:00</a:t>
            </a:r>
            <a:endParaRPr kumimoji="1" lang="ja-JP" altLang="en-US" dirty="0"/>
          </a:p>
        </p:txBody>
      </p:sp>
      <p:sp>
        <p:nvSpPr>
          <p:cNvPr id="1109" name="テキスト ボックス 1108">
            <a:extLst>
              <a:ext uri="{FF2B5EF4-FFF2-40B4-BE49-F238E27FC236}">
                <a16:creationId xmlns:a16="http://schemas.microsoft.com/office/drawing/2014/main" id="{E8DB0B9A-4550-297B-DD30-D240F18E144B}"/>
              </a:ext>
            </a:extLst>
          </p:cNvPr>
          <p:cNvSpPr txBox="1"/>
          <p:nvPr/>
        </p:nvSpPr>
        <p:spPr>
          <a:xfrm>
            <a:off x="4763473" y="6303757"/>
            <a:ext cx="14545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dirty="0"/>
              <a:t>ディナー</a:t>
            </a:r>
            <a:endParaRPr kumimoji="1" lang="en-US" altLang="ja-JP" sz="1100" b="1" dirty="0"/>
          </a:p>
        </p:txBody>
      </p:sp>
      <p:sp>
        <p:nvSpPr>
          <p:cNvPr id="1111" name="テキスト ボックス 1110">
            <a:extLst>
              <a:ext uri="{FF2B5EF4-FFF2-40B4-BE49-F238E27FC236}">
                <a16:creationId xmlns:a16="http://schemas.microsoft.com/office/drawing/2014/main" id="{58D96327-720E-0C99-594F-4AA7D06C57D1}"/>
              </a:ext>
            </a:extLst>
          </p:cNvPr>
          <p:cNvSpPr txBox="1"/>
          <p:nvPr/>
        </p:nvSpPr>
        <p:spPr>
          <a:xfrm>
            <a:off x="7937816" y="2015237"/>
            <a:ext cx="148869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ホテルの朝食！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pic>
        <p:nvPicPr>
          <p:cNvPr id="1113" name="Picture 6" descr="長野県の地図（シルエット） | 無料イラスト素材｜素材ラボ">
            <a:extLst>
              <a:ext uri="{FF2B5EF4-FFF2-40B4-BE49-F238E27FC236}">
                <a16:creationId xmlns:a16="http://schemas.microsoft.com/office/drawing/2014/main" id="{F16CAB8A-9A8B-5F7C-E6FF-DE4114D7A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48" y="830699"/>
            <a:ext cx="330395" cy="53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10" descr="白菜のイラスト02 | 無料のフリー素材 イラストエイト">
            <a:extLst>
              <a:ext uri="{FF2B5EF4-FFF2-40B4-BE49-F238E27FC236}">
                <a16:creationId xmlns:a16="http://schemas.microsoft.com/office/drawing/2014/main" id="{CB439FDD-F020-A3D7-2411-C88712D24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50" y="1168718"/>
            <a:ext cx="318211" cy="34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7" name="Picture 12" descr="リンドウのイラスト（花） | かわいいフリー素材集 いらすとや">
            <a:extLst>
              <a:ext uri="{FF2B5EF4-FFF2-40B4-BE49-F238E27FC236}">
                <a16:creationId xmlns:a16="http://schemas.microsoft.com/office/drawing/2014/main" id="{3E91FECF-9979-4006-EAE0-C04CAAF6B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744" y="1076477"/>
            <a:ext cx="444509" cy="49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8" name="テキスト ボックス 1117">
            <a:extLst>
              <a:ext uri="{FF2B5EF4-FFF2-40B4-BE49-F238E27FC236}">
                <a16:creationId xmlns:a16="http://schemas.microsoft.com/office/drawing/2014/main" id="{2FC561FE-1E0E-FD84-3F2C-A92B47320368}"/>
              </a:ext>
            </a:extLst>
          </p:cNvPr>
          <p:cNvSpPr txBox="1"/>
          <p:nvPr/>
        </p:nvSpPr>
        <p:spPr>
          <a:xfrm>
            <a:off x="4833983" y="4425961"/>
            <a:ext cx="127275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そば、ラーメン、ｲﾀﾘｱﾝなど好きなお店に入りましょう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A0EDB-EE83-5921-5762-93F38D39EA04}"/>
              </a:ext>
            </a:extLst>
          </p:cNvPr>
          <p:cNvSpPr txBox="1"/>
          <p:nvPr/>
        </p:nvSpPr>
        <p:spPr>
          <a:xfrm>
            <a:off x="4943427" y="6474436"/>
            <a:ext cx="21663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00" b="1" dirty="0">
                <a:solidFill>
                  <a:srgbClr val="F4B183"/>
                </a:solidFill>
              </a:rPr>
              <a:t>村民食堂</a:t>
            </a:r>
            <a:endParaRPr kumimoji="1" lang="en-US" altLang="ja-JP" sz="900" b="1" dirty="0">
              <a:solidFill>
                <a:srgbClr val="F4B183"/>
              </a:solidFill>
            </a:endParaRPr>
          </a:p>
        </p:txBody>
      </p:sp>
      <p:pic>
        <p:nvPicPr>
          <p:cNvPr id="3" name="Picture 2" descr="軽井沢タリアセン ペイネ美術館｜長野県・軽井沢の趣味・カルチャー">
            <a:extLst>
              <a:ext uri="{FF2B5EF4-FFF2-40B4-BE49-F238E27FC236}">
                <a16:creationId xmlns:a16="http://schemas.microsoft.com/office/drawing/2014/main" id="{70A53E70-ADAE-E279-9DDD-E5846BA65D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753" y="5447113"/>
            <a:ext cx="1001037" cy="63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320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191</Words>
  <Application>Microsoft Office PowerPoint</Application>
  <PresentationFormat>ユーザー設定</PresentationFormat>
  <Paragraphs>93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2026-07-24T23:53:51Z</dcterms:created>
  <dcterms:modified xsi:type="dcterms:W3CDTF">2026-07-25T00:00:07Z</dcterms:modified>
</cp:coreProperties>
</file>